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3.xml" ContentType="application/vnd.openxmlformats-officedocument.presentationml.tags+xml"/>
  <Override PartName="/ppt/theme/themeOverride2.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Override3.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4.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Override5.xml" ContentType="application/vnd.openxmlformats-officedocument.themeOverr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269" r:id="rId3"/>
    <p:sldId id="258" r:id="rId4"/>
    <p:sldId id="287" r:id="rId5"/>
    <p:sldId id="292" r:id="rId6"/>
    <p:sldId id="293" r:id="rId7"/>
    <p:sldId id="288" r:id="rId8"/>
    <p:sldId id="283" r:id="rId9"/>
    <p:sldId id="295" r:id="rId10"/>
    <p:sldId id="294" r:id="rId11"/>
    <p:sldId id="296" r:id="rId12"/>
    <p:sldId id="297" r:id="rId13"/>
    <p:sldId id="278" r:id="rId14"/>
    <p:sldId id="286" r:id="rId15"/>
    <p:sldId id="298" r:id="rId16"/>
    <p:sldId id="299" r:id="rId17"/>
    <p:sldId id="300" r:id="rId18"/>
    <p:sldId id="301" r:id="rId19"/>
    <p:sldId id="302" r:id="rId20"/>
    <p:sldId id="303" r:id="rId21"/>
    <p:sldId id="291" r:id="rId22"/>
    <p:sldId id="290"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261" r:id="rId43"/>
    <p:sldId id="271" r:id="rId44"/>
    <p:sldId id="272" r:id="rId45"/>
    <p:sldId id="273" r:id="rId46"/>
    <p:sldId id="274" r:id="rId47"/>
    <p:sldId id="275" r:id="rId48"/>
    <p:sldId id="276" r:id="rId49"/>
    <p:sldId id="277" r:id="rId50"/>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50B"/>
    <a:srgbClr val="263183"/>
    <a:srgbClr val="4A41DA"/>
    <a:srgbClr val="4A42DA"/>
    <a:srgbClr val="6973EE"/>
    <a:srgbClr val="505BE8"/>
    <a:srgbClr val="A20000"/>
    <a:srgbClr val="A40000"/>
    <a:srgbClr val="9E0000"/>
    <a:srgbClr val="E24E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82" autoAdjust="0"/>
  </p:normalViewPr>
  <p:slideViewPr>
    <p:cSldViewPr snapToGrid="0">
      <p:cViewPr>
        <p:scale>
          <a:sx n="90" d="100"/>
          <a:sy n="90" d="100"/>
        </p:scale>
        <p:origin x="-486" y="-1542"/>
      </p:cViewPr>
      <p:guideLst>
        <p:guide orient="horz" pos="2160"/>
        <p:guide pos="3840"/>
      </p:guideLst>
    </p:cSldViewPr>
  </p:slid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B9A56829-66AA-42AA-918E-5C6DB1AE5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 xmlns:a16="http://schemas.microsoft.com/office/drawing/2014/main" id="{241084A9-BC5C-4420-B17C-51E328D455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2020/12/1</a:t>
            </a:fld>
            <a:endParaRPr lang="zh-CN" altLang="en-US"/>
          </a:p>
        </p:txBody>
      </p:sp>
      <p:sp>
        <p:nvSpPr>
          <p:cNvPr id="4" name="页脚占位符 3">
            <a:extLst>
              <a:ext uri="{FF2B5EF4-FFF2-40B4-BE49-F238E27FC236}">
                <a16:creationId xmlns="" xmlns:a16="http://schemas.microsoft.com/office/drawing/2014/main" id="{0D6F2124-7B35-4E59-B9E8-DB09EE1408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 xmlns:a16="http://schemas.microsoft.com/office/drawing/2014/main" id="{F2BF8FFE-D997-4E34-9A01-CD2014B95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sp>
        <p:nvSpPr>
          <p:cNvPr id="196" name="iŝḻiḍe">
            <a:extLst>
              <a:ext uri="{FF2B5EF4-FFF2-40B4-BE49-F238E27FC236}">
                <a16:creationId xmlns="" xmlns:p14="http://schemas.microsoft.com/office/powerpoint/2010/main" xmlns:a16="http://schemas.microsoft.com/office/drawing/2014/main" id="{965C6E71-3A35-4320-AF63-894A3928550F}"/>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iśḷîḋè">
            <a:extLst>
              <a:ext uri="{FF2B5EF4-FFF2-40B4-BE49-F238E27FC236}">
                <a16:creationId xmlns="" xmlns:p14="http://schemas.microsoft.com/office/powerpoint/2010/main" xmlns:a16="http://schemas.microsoft.com/office/drawing/2014/main" id="{3F7C98E3-BA98-4529-894E-F8EDFED84691}"/>
              </a:ext>
            </a:extLst>
          </p:cNvPr>
          <p:cNvSpPr/>
          <p:nvPr userDrawn="1"/>
        </p:nvSpPr>
        <p:spPr>
          <a:xfrm>
            <a:off x="8159523" y="0"/>
            <a:ext cx="3789277"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0" name="îṧlîďê">
            <a:extLst>
              <a:ext uri="{FF2B5EF4-FFF2-40B4-BE49-F238E27FC236}">
                <a16:creationId xmlns="" xmlns:p14="http://schemas.microsoft.com/office/powerpoint/2010/main" xmlns:a16="http://schemas.microsoft.com/office/drawing/2014/main" id="{03A8097C-38EA-43F6-969A-0BA0766FA310}"/>
              </a:ext>
            </a:extLst>
          </p:cNvPr>
          <p:cNvSpPr/>
          <p:nvPr userDrawn="1"/>
        </p:nvSpPr>
        <p:spPr>
          <a:xfrm>
            <a:off x="7125467" y="0"/>
            <a:ext cx="3789277"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1" name="ïṧḻïḋè">
            <a:extLst>
              <a:ext uri="{FF2B5EF4-FFF2-40B4-BE49-F238E27FC236}">
                <a16:creationId xmlns="" xmlns:p14="http://schemas.microsoft.com/office/powerpoint/2010/main" xmlns:a16="http://schemas.microsoft.com/office/drawing/2014/main" id="{0D96A5A3-7363-439E-A8C3-1BCB6C97CFC0}"/>
              </a:ext>
            </a:extLst>
          </p:cNvPr>
          <p:cNvSpPr/>
          <p:nvPr userDrawn="1"/>
        </p:nvSpPr>
        <p:spPr>
          <a:xfrm>
            <a:off x="6091411" y="0"/>
            <a:ext cx="3789277"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2" name="ïŝḻîḑè">
            <a:extLst>
              <a:ext uri="{FF2B5EF4-FFF2-40B4-BE49-F238E27FC236}">
                <a16:creationId xmlns="" xmlns:p14="http://schemas.microsoft.com/office/powerpoint/2010/main" xmlns:a16="http://schemas.microsoft.com/office/drawing/2014/main" id="{F2F929E6-6FA7-407C-81C1-21D4F5B26789}"/>
              </a:ext>
            </a:extLst>
          </p:cNvPr>
          <p:cNvSpPr/>
          <p:nvPr userDrawn="1"/>
        </p:nvSpPr>
        <p:spPr>
          <a:xfrm>
            <a:off x="10451074" y="1944914"/>
            <a:ext cx="927337" cy="1001486"/>
          </a:xfrm>
          <a:custGeom>
            <a:avLst/>
            <a:gdLst>
              <a:gd name="connsiteX0" fmla="*/ 362277 w 686455"/>
              <a:gd name="connsiteY0" fmla="*/ 0 h 1001486"/>
              <a:gd name="connsiteX1" fmla="*/ 686455 w 686455"/>
              <a:gd name="connsiteY1" fmla="*/ 0 h 1001486"/>
              <a:gd name="connsiteX2" fmla="*/ 324178 w 686455"/>
              <a:gd name="connsiteY2" fmla="*/ 1001486 h 1001486"/>
              <a:gd name="connsiteX3" fmla="*/ 0 w 686455"/>
              <a:gd name="connsiteY3" fmla="*/ 1001486 h 1001486"/>
            </a:gdLst>
            <a:ahLst/>
            <a:cxnLst>
              <a:cxn ang="0">
                <a:pos x="connsiteX0" y="connsiteY0"/>
              </a:cxn>
              <a:cxn ang="0">
                <a:pos x="connsiteX1" y="connsiteY1"/>
              </a:cxn>
              <a:cxn ang="0">
                <a:pos x="connsiteX2" y="connsiteY2"/>
              </a:cxn>
              <a:cxn ang="0">
                <a:pos x="connsiteX3" y="connsiteY3"/>
              </a:cxn>
            </a:cxnLst>
            <a:rect l="l" t="t" r="r" b="b"/>
            <a:pathLst>
              <a:path w="686455" h="1001486">
                <a:moveTo>
                  <a:pt x="362277" y="0"/>
                </a:moveTo>
                <a:lnTo>
                  <a:pt x="686455" y="0"/>
                </a:lnTo>
                <a:lnTo>
                  <a:pt x="324178" y="1001486"/>
                </a:lnTo>
                <a:lnTo>
                  <a:pt x="0" y="100148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iṧļídè">
            <a:extLst>
              <a:ext uri="{FF2B5EF4-FFF2-40B4-BE49-F238E27FC236}">
                <a16:creationId xmlns="" xmlns:p14="http://schemas.microsoft.com/office/powerpoint/2010/main" xmlns:a16="http://schemas.microsoft.com/office/drawing/2014/main" id="{4DFB245C-0055-49ED-8E03-5BF27F554A1E}"/>
              </a:ext>
            </a:extLst>
          </p:cNvPr>
          <p:cNvSpPr/>
          <p:nvPr userDrawn="1"/>
        </p:nvSpPr>
        <p:spPr>
          <a:xfrm>
            <a:off x="957943" y="538843"/>
            <a:ext cx="10276114" cy="5780314"/>
          </a:xfrm>
          <a:prstGeom prst="roundRect">
            <a:avLst>
              <a:gd name="adj" fmla="val 6587"/>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ïŝlídé">
            <a:extLst>
              <a:ext uri="{FF2B5EF4-FFF2-40B4-BE49-F238E27FC236}">
                <a16:creationId xmlns="" xmlns:p14="http://schemas.microsoft.com/office/powerpoint/2010/main" xmlns:a16="http://schemas.microsoft.com/office/drawing/2014/main" id="{57BBF5D5-2B3C-4E73-A9E3-6B726B2C8EFA}"/>
              </a:ext>
            </a:extLst>
          </p:cNvPr>
          <p:cNvSpPr/>
          <p:nvPr userDrawn="1"/>
        </p:nvSpPr>
        <p:spPr>
          <a:xfrm>
            <a:off x="0" y="1"/>
            <a:ext cx="1952875" cy="3996253"/>
          </a:xfrm>
          <a:custGeom>
            <a:avLst/>
            <a:gdLst>
              <a:gd name="connsiteX0" fmla="*/ 1514941 w 1952875"/>
              <a:gd name="connsiteY0" fmla="*/ 0 h 3996253"/>
              <a:gd name="connsiteX1" fmla="*/ 1952875 w 1952875"/>
              <a:gd name="connsiteY1" fmla="*/ 0 h 3996253"/>
              <a:gd name="connsiteX2" fmla="*/ 0 w 1952875"/>
              <a:gd name="connsiteY2" fmla="*/ 3996253 h 3996253"/>
              <a:gd name="connsiteX3" fmla="*/ 0 w 1952875"/>
              <a:gd name="connsiteY3" fmla="*/ 3100090 h 3996253"/>
            </a:gdLst>
            <a:ahLst/>
            <a:cxnLst>
              <a:cxn ang="0">
                <a:pos x="connsiteX0" y="connsiteY0"/>
              </a:cxn>
              <a:cxn ang="0">
                <a:pos x="connsiteX1" y="connsiteY1"/>
              </a:cxn>
              <a:cxn ang="0">
                <a:pos x="connsiteX2" y="connsiteY2"/>
              </a:cxn>
              <a:cxn ang="0">
                <a:pos x="connsiteX3" y="connsiteY3"/>
              </a:cxn>
            </a:cxnLst>
            <a:rect l="l" t="t" r="r" b="b"/>
            <a:pathLst>
              <a:path w="1952875" h="3996253">
                <a:moveTo>
                  <a:pt x="1514941" y="0"/>
                </a:moveTo>
                <a:lnTo>
                  <a:pt x="1952875" y="0"/>
                </a:lnTo>
                <a:lnTo>
                  <a:pt x="0" y="3996253"/>
                </a:lnTo>
                <a:lnTo>
                  <a:pt x="0" y="310009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5" name="îŝlíḋé">
            <a:extLst>
              <a:ext uri="{FF2B5EF4-FFF2-40B4-BE49-F238E27FC236}">
                <a16:creationId xmlns="" xmlns:p14="http://schemas.microsoft.com/office/powerpoint/2010/main" xmlns:a16="http://schemas.microsoft.com/office/drawing/2014/main" id="{CA0D931B-F81E-4F23-9A55-C983EF0723B8}"/>
              </a:ext>
            </a:extLst>
          </p:cNvPr>
          <p:cNvSpPr/>
          <p:nvPr userDrawn="1"/>
        </p:nvSpPr>
        <p:spPr>
          <a:xfrm>
            <a:off x="475188" y="409888"/>
            <a:ext cx="927337" cy="1001486"/>
          </a:xfrm>
          <a:custGeom>
            <a:avLst/>
            <a:gdLst>
              <a:gd name="connsiteX0" fmla="*/ 362277 w 686455"/>
              <a:gd name="connsiteY0" fmla="*/ 0 h 1001486"/>
              <a:gd name="connsiteX1" fmla="*/ 686455 w 686455"/>
              <a:gd name="connsiteY1" fmla="*/ 0 h 1001486"/>
              <a:gd name="connsiteX2" fmla="*/ 324178 w 686455"/>
              <a:gd name="connsiteY2" fmla="*/ 1001486 h 1001486"/>
              <a:gd name="connsiteX3" fmla="*/ 0 w 686455"/>
              <a:gd name="connsiteY3" fmla="*/ 1001486 h 1001486"/>
            </a:gdLst>
            <a:ahLst/>
            <a:cxnLst>
              <a:cxn ang="0">
                <a:pos x="connsiteX0" y="connsiteY0"/>
              </a:cxn>
              <a:cxn ang="0">
                <a:pos x="connsiteX1" y="connsiteY1"/>
              </a:cxn>
              <a:cxn ang="0">
                <a:pos x="connsiteX2" y="connsiteY2"/>
              </a:cxn>
              <a:cxn ang="0">
                <a:pos x="connsiteX3" y="connsiteY3"/>
              </a:cxn>
            </a:cxnLst>
            <a:rect l="l" t="t" r="r" b="b"/>
            <a:pathLst>
              <a:path w="686455" h="1001486">
                <a:moveTo>
                  <a:pt x="362277" y="0"/>
                </a:moveTo>
                <a:lnTo>
                  <a:pt x="686455" y="0"/>
                </a:lnTo>
                <a:lnTo>
                  <a:pt x="324178" y="1001486"/>
                </a:lnTo>
                <a:lnTo>
                  <a:pt x="0" y="100148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9800"/>
          <p:cNvSpPr>
            <a:spLocks noGrp="1"/>
          </p:cNvSpPr>
          <p:nvPr userDrawn="1">
            <p:ph type="subTitle" idx="1" hasCustomPrompt="1"/>
          </p:nvPr>
        </p:nvSpPr>
        <p:spPr>
          <a:xfrm>
            <a:off x="2361909" y="1998127"/>
            <a:ext cx="7539502" cy="558799"/>
          </a:xfrm>
        </p:spPr>
        <p:txBody>
          <a:bodyPr vert="horz" lIns="91440" tIns="45720" rIns="91440" bIns="45720" rtlCol="0" anchor="t">
            <a:normAutofit/>
          </a:bodyPr>
          <a:lstStyle>
            <a:lvl1pPr marL="0" indent="0">
              <a:buFont typeface="Arial" panose="020B0604020202020204" pitchFamily="34" charset="0"/>
              <a:buNone/>
              <a:defRPr kumimoji="0" lang="en-US" sz="1600" b="1" i="0" u="none" strike="noStrike" cap="none" spc="3000" normalizeH="0" baseline="0" dirty="0">
                <a:ln>
                  <a:noFill/>
                </a:ln>
                <a:solidFill>
                  <a:schemeClr val="accent3"/>
                </a:solidFill>
                <a:effectLst/>
                <a:uLnTx/>
                <a:uFillTx/>
                <a:latin typeface="Arial"/>
                <a:ea typeface="微软雅黑"/>
              </a:defRPr>
            </a:lvl1pPr>
          </a:lstStyle>
          <a:p>
            <a:pPr marL="342900" marR="0" lvl="0" indent="-342900" algn="ctr" fontAlgn="auto">
              <a:spcAft>
                <a:spcPts val="0"/>
              </a:spcAft>
              <a:buClrTx/>
              <a:buSzTx/>
              <a:tabLst/>
            </a:pPr>
            <a:r>
              <a:rPr lang="en-US" dirty="0"/>
              <a:t>CLICK TO EDIT MASTER SUBTITLE STYLE</a:t>
            </a:r>
          </a:p>
        </p:txBody>
      </p:sp>
      <p:sp>
        <p:nvSpPr>
          <p:cNvPr id="9802" name="标题 9801"/>
          <p:cNvSpPr>
            <a:spLocks noGrp="1"/>
          </p:cNvSpPr>
          <p:nvPr userDrawn="1">
            <p:ph type="ctrTitle" hasCustomPrompt="1"/>
          </p:nvPr>
        </p:nvSpPr>
        <p:spPr>
          <a:xfrm>
            <a:off x="991647" y="2720158"/>
            <a:ext cx="10276114" cy="1405050"/>
          </a:xfrm>
        </p:spPr>
        <p:txBody>
          <a:bodyPr vert="horz" lIns="91440" tIns="45720" rIns="91440" bIns="45720" rtlCol="0" anchor="b" anchorCtr="0">
            <a:normAutofit/>
          </a:bodyPr>
          <a:lstStyle>
            <a:lvl1pPr algn="ctr">
              <a:defRPr kumimoji="0" lang="zh-CN" altLang="en-US" sz="4800" b="0" i="0" u="none" strike="noStrike" cap="none" spc="0" normalizeH="0" baseline="0" dirty="0">
                <a:ln>
                  <a:noFill/>
                </a:ln>
                <a:solidFill>
                  <a:schemeClr val="accent1"/>
                </a:solidFill>
                <a:effectLst/>
                <a:uLnTx/>
                <a:uFillTx/>
                <a:latin typeface="Arial Black" panose="020B0A04020102020204" pitchFamily="34" charset="0"/>
                <a:ea typeface="微软雅黑"/>
              </a:defRPr>
            </a:lvl1pPr>
          </a:lstStyle>
          <a:p>
            <a:pPr marL="0" marR="0" lvl="0" indent="0" algn="ctr" fontAlgn="auto">
              <a:spcAft>
                <a:spcPts val="0"/>
              </a:spcAft>
              <a:buClrTx/>
              <a:buSzTx/>
              <a:buFontTx/>
              <a:tabLst/>
            </a:pPr>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3159196" y="5104179"/>
            <a:ext cx="5873609" cy="296271"/>
          </a:xfrm>
        </p:spPr>
        <p:txBody>
          <a:bodyPr vert="horz" lIns="91440" tIns="45720" rIns="91440" bIns="45720" rtlCol="0" anchor="ctr">
            <a:noAutofit/>
          </a:bodyPr>
          <a:lstStyle>
            <a:lvl1pPr marL="0" indent="0" algn="ctr">
              <a:buNone/>
              <a:defRPr kumimoji="0" lang="en-US" altLang="zh-CN" sz="1400" b="0" i="0" u="none" strike="noStrike" cap="none" spc="0" normalizeH="0" baseline="0" dirty="0">
                <a:ln>
                  <a:noFill/>
                </a:ln>
                <a:solidFill>
                  <a:schemeClr val="accent5">
                    <a:lumMod val="60000"/>
                    <a:lumOff val="40000"/>
                  </a:schemeClr>
                </a:solidFill>
                <a:effectLst/>
                <a:uLnTx/>
                <a:uFillTx/>
                <a:latin typeface="Arial"/>
                <a:ea typeface="微软雅黑"/>
              </a:defRPr>
            </a:lvl1pPr>
          </a:lstStyle>
          <a:p>
            <a:pPr marL="228589" marR="0" lvl="0" indent="-228589" algn="ctr" fontAlgn="auto">
              <a:spcAft>
                <a:spcPts val="0"/>
              </a:spcAft>
              <a:buClrTx/>
              <a:buSzTx/>
              <a:tabLst/>
            </a:pPr>
            <a:r>
              <a:rPr lang="en-US" altLang="zh-CN" dirty="0"/>
              <a:t>Signature</a:t>
            </a:r>
          </a:p>
        </p:txBody>
      </p:sp>
      <p:sp>
        <p:nvSpPr>
          <p:cNvPr id="13" name="文本占位符 12"/>
          <p:cNvSpPr>
            <a:spLocks noGrp="1"/>
          </p:cNvSpPr>
          <p:nvPr userDrawn="1">
            <p:ph type="body" sz="quarter" idx="11" hasCustomPrompt="1"/>
          </p:nvPr>
        </p:nvSpPr>
        <p:spPr>
          <a:xfrm>
            <a:off x="3159196" y="5400450"/>
            <a:ext cx="5873609" cy="296271"/>
          </a:xfrm>
        </p:spPr>
        <p:txBody>
          <a:bodyPr vert="horz" lIns="91440" tIns="45720" rIns="91440" bIns="45720" rtlCol="0" anchor="ctr">
            <a:noAutofit/>
          </a:bodyPr>
          <a:lstStyle>
            <a:lvl1pPr marL="0" indent="0" algn="ctr">
              <a:buNone/>
              <a:defRPr kumimoji="0" lang="zh-CN" altLang="en-US" sz="1400" b="0" i="0" u="none" strike="noStrike" cap="none" spc="0" normalizeH="0" baseline="0" dirty="0">
                <a:ln>
                  <a:noFill/>
                </a:ln>
                <a:solidFill>
                  <a:schemeClr val="accent5">
                    <a:lumMod val="60000"/>
                    <a:lumOff val="40000"/>
                  </a:schemeClr>
                </a:solidFill>
                <a:effectLst/>
                <a:uLnTx/>
                <a:uFillTx/>
                <a:latin typeface="Arial"/>
                <a:ea typeface="微软雅黑"/>
              </a:defRPr>
            </a:lvl1pPr>
          </a:lstStyle>
          <a:p>
            <a:pPr marL="228589" marR="0" lvl="0" indent="-228589" algn="ctr" fontAlgn="auto">
              <a:spcAft>
                <a:spcPts val="0"/>
              </a:spcAft>
              <a:buClrTx/>
              <a:buSzTx/>
              <a:tabLst/>
            </a:pPr>
            <a:r>
              <a:rPr lang="en-US" altLang="zh-CN" dirty="0"/>
              <a:t>Date</a:t>
            </a:r>
            <a:endParaRPr lang="zh-CN" altLang="en-US" dirty="0"/>
          </a:p>
        </p:txBody>
      </p:sp>
      <p:grpSp>
        <p:nvGrpSpPr>
          <p:cNvPr id="197" name="组合 196">
            <a:extLst>
              <a:ext uri="{FF2B5EF4-FFF2-40B4-BE49-F238E27FC236}">
                <a16:creationId xmlns="" xmlns:p14="http://schemas.microsoft.com/office/powerpoint/2010/main" xmlns:a16="http://schemas.microsoft.com/office/drawing/2014/main" id="{15ACF8F9-44FD-4091-989D-A806F18DB88F}"/>
              </a:ext>
            </a:extLst>
          </p:cNvPr>
          <p:cNvGrpSpPr/>
          <p:nvPr userDrawn="1"/>
        </p:nvGrpSpPr>
        <p:grpSpPr>
          <a:xfrm>
            <a:off x="2281411" y="2423886"/>
            <a:ext cx="7620000" cy="1959429"/>
            <a:chOff x="2281411" y="2423886"/>
            <a:chExt cx="7620000" cy="1959429"/>
          </a:xfrm>
        </p:grpSpPr>
        <p:cxnSp>
          <p:nvCxnSpPr>
            <p:cNvPr id="198" name="直接连接符 197">
              <a:extLst>
                <a:ext uri="{FF2B5EF4-FFF2-40B4-BE49-F238E27FC236}">
                  <a16:creationId xmlns="" xmlns:p14="http://schemas.microsoft.com/office/powerpoint/2010/main" xmlns:a16="http://schemas.microsoft.com/office/drawing/2014/main" id="{45697219-2E90-4D98-9529-A9E0964AF136}"/>
                </a:ext>
              </a:extLst>
            </p:cNvPr>
            <p:cNvCxnSpPr/>
            <p:nvPr/>
          </p:nvCxnSpPr>
          <p:spPr>
            <a:xfrm>
              <a:off x="2281411" y="2423886"/>
              <a:ext cx="762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 xmlns:p14="http://schemas.microsoft.com/office/powerpoint/2010/main" xmlns:a16="http://schemas.microsoft.com/office/drawing/2014/main" id="{B27D7DF9-20DE-491F-992C-042F021B180A}"/>
                </a:ext>
              </a:extLst>
            </p:cNvPr>
            <p:cNvCxnSpPr/>
            <p:nvPr/>
          </p:nvCxnSpPr>
          <p:spPr>
            <a:xfrm>
              <a:off x="2281411" y="4383315"/>
              <a:ext cx="762000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10" name="iṡḷïďê">
            <a:extLst>
              <a:ext uri="{FF2B5EF4-FFF2-40B4-BE49-F238E27FC236}">
                <a16:creationId xmlns="" xmlns:p14="http://schemas.microsoft.com/office/powerpoint/2010/main" xmlns:a16="http://schemas.microsoft.com/office/drawing/2014/main" id="{DE504534-601C-4C9C-85E8-3B8EF28EB02E}"/>
              </a:ext>
            </a:extLst>
          </p:cNvPr>
          <p:cNvSpPr/>
          <p:nvPr userDrawn="1"/>
        </p:nvSpPr>
        <p:spPr>
          <a:xfrm>
            <a:off x="0" y="0"/>
            <a:ext cx="1219200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dde2c2de-4721-42d5-ad7a-0e7cc10103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p14="http://schemas.microsoft.com/office/powerpoint/2010/main" xmlns:a16="http://schemas.microsoft.com/office/drawing/2014/main" id="{2A622CF3-8870-477C-9EED-A9A795AD2B38}"/>
              </a:ext>
            </a:extLst>
          </p:cNvPr>
          <p:cNvGrpSpPr>
            <a:grpSpLocks noChangeAspect="1"/>
          </p:cNvGrpSpPr>
          <p:nvPr userDrawn="1">
            <p:custDataLst>
              <p:tags r:id="rId1"/>
            </p:custDataLst>
          </p:nvPr>
        </p:nvGrpSpPr>
        <p:grpSpPr>
          <a:xfrm>
            <a:off x="987743" y="1092233"/>
            <a:ext cx="10223944" cy="4922092"/>
            <a:chOff x="1071716" y="1247323"/>
            <a:chExt cx="10048568" cy="4837661"/>
          </a:xfrm>
          <a:solidFill>
            <a:schemeClr val="bg1">
              <a:alpha val="64000"/>
            </a:schemeClr>
          </a:solidFill>
        </p:grpSpPr>
        <p:sp>
          <p:nvSpPr>
            <p:cNvPr id="12" name="iṧlïḋè">
              <a:extLst>
                <a:ext uri="{FF2B5EF4-FFF2-40B4-BE49-F238E27FC236}">
                  <a16:creationId xmlns="" xmlns:p14="http://schemas.microsoft.com/office/powerpoint/2010/main" xmlns:a16="http://schemas.microsoft.com/office/drawing/2014/main" id="{391F8B10-83B9-4276-BAEE-19BA958ED50F}"/>
                </a:ext>
              </a:extLst>
            </p:cNvPr>
            <p:cNvSpPr/>
            <p:nvPr/>
          </p:nvSpPr>
          <p:spPr>
            <a:xfrm>
              <a:off x="1071716" y="1560254"/>
              <a:ext cx="2892665" cy="2241492"/>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25400" cap="flat">
              <a:noFill/>
              <a:prstDash val="solid"/>
              <a:miter lim="400000"/>
            </a:ln>
            <a:effectLst/>
          </p:spPr>
          <p:txBody>
            <a:bodyPr anchor="ctr"/>
            <a:lstStyle/>
            <a:p>
              <a:pPr algn="ctr"/>
              <a:endParaRPr/>
            </a:p>
          </p:txBody>
        </p:sp>
        <p:sp>
          <p:nvSpPr>
            <p:cNvPr id="13" name="iSḻïḋè">
              <a:extLst>
                <a:ext uri="{FF2B5EF4-FFF2-40B4-BE49-F238E27FC236}">
                  <a16:creationId xmlns="" xmlns:p14="http://schemas.microsoft.com/office/powerpoint/2010/main" xmlns:a16="http://schemas.microsoft.com/office/drawing/2014/main" id="{45A86B82-39D0-482D-BA79-C6693ECB201F}"/>
                </a:ext>
              </a:extLst>
            </p:cNvPr>
            <p:cNvSpPr/>
            <p:nvPr/>
          </p:nvSpPr>
          <p:spPr>
            <a:xfrm>
              <a:off x="2659645" y="1473576"/>
              <a:ext cx="486286" cy="175323"/>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25400" cap="flat">
              <a:noFill/>
              <a:prstDash val="solid"/>
              <a:miter lim="400000"/>
            </a:ln>
            <a:effectLst/>
          </p:spPr>
          <p:txBody>
            <a:bodyPr anchor="ctr"/>
            <a:lstStyle/>
            <a:p>
              <a:pPr algn="ctr"/>
              <a:endParaRPr/>
            </a:p>
          </p:txBody>
        </p:sp>
        <p:sp>
          <p:nvSpPr>
            <p:cNvPr id="14" name="ïśļiḑé">
              <a:extLst>
                <a:ext uri="{FF2B5EF4-FFF2-40B4-BE49-F238E27FC236}">
                  <a16:creationId xmlns="" xmlns:p14="http://schemas.microsoft.com/office/powerpoint/2010/main" xmlns:a16="http://schemas.microsoft.com/office/drawing/2014/main" id="{A3EAA3C0-8C00-4B7E-922E-9E80BF1FF84C}"/>
                </a:ext>
              </a:extLst>
            </p:cNvPr>
            <p:cNvSpPr/>
            <p:nvPr/>
          </p:nvSpPr>
          <p:spPr>
            <a:xfrm>
              <a:off x="3184375" y="1615331"/>
              <a:ext cx="84303" cy="41888"/>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25400" cap="flat">
              <a:noFill/>
              <a:prstDash val="solid"/>
              <a:miter lim="400000"/>
            </a:ln>
            <a:effectLst/>
          </p:spPr>
          <p:txBody>
            <a:bodyPr anchor="ctr"/>
            <a:lstStyle/>
            <a:p>
              <a:pPr algn="ctr"/>
              <a:endParaRPr/>
            </a:p>
          </p:txBody>
        </p:sp>
        <p:sp>
          <p:nvSpPr>
            <p:cNvPr id="15" name="ïšļidé">
              <a:extLst>
                <a:ext uri="{FF2B5EF4-FFF2-40B4-BE49-F238E27FC236}">
                  <a16:creationId xmlns="" xmlns:p14="http://schemas.microsoft.com/office/powerpoint/2010/main" xmlns:a16="http://schemas.microsoft.com/office/drawing/2014/main" id="{DCE4679D-6981-4B0D-949F-C77D47727060}"/>
                </a:ext>
              </a:extLst>
            </p:cNvPr>
            <p:cNvSpPr/>
            <p:nvPr/>
          </p:nvSpPr>
          <p:spPr>
            <a:xfrm>
              <a:off x="3215588" y="1484505"/>
              <a:ext cx="150776" cy="76940"/>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25400" cap="flat">
              <a:noFill/>
              <a:prstDash val="solid"/>
              <a:miter lim="400000"/>
            </a:ln>
            <a:effectLst/>
          </p:spPr>
          <p:txBody>
            <a:bodyPr anchor="ctr"/>
            <a:lstStyle/>
            <a:p>
              <a:pPr algn="ctr"/>
              <a:endParaRPr/>
            </a:p>
          </p:txBody>
        </p:sp>
        <p:sp>
          <p:nvSpPr>
            <p:cNvPr id="16" name="îśḻïḍé">
              <a:extLst>
                <a:ext uri="{FF2B5EF4-FFF2-40B4-BE49-F238E27FC236}">
                  <a16:creationId xmlns="" xmlns:p14="http://schemas.microsoft.com/office/powerpoint/2010/main" xmlns:a16="http://schemas.microsoft.com/office/drawing/2014/main" id="{5C134FC0-0F44-4046-A253-542B215BD910}"/>
                </a:ext>
              </a:extLst>
            </p:cNvPr>
            <p:cNvSpPr/>
            <p:nvPr/>
          </p:nvSpPr>
          <p:spPr>
            <a:xfrm>
              <a:off x="3377772" y="1484037"/>
              <a:ext cx="117289" cy="51262"/>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25400" cap="flat">
              <a:noFill/>
              <a:prstDash val="solid"/>
              <a:miter lim="400000"/>
            </a:ln>
            <a:effectLst/>
          </p:spPr>
          <p:txBody>
            <a:bodyPr anchor="ctr"/>
            <a:lstStyle/>
            <a:p>
              <a:pPr algn="ctr"/>
              <a:endParaRPr/>
            </a:p>
          </p:txBody>
        </p:sp>
        <p:sp>
          <p:nvSpPr>
            <p:cNvPr id="17" name="î$1iḋé">
              <a:extLst>
                <a:ext uri="{FF2B5EF4-FFF2-40B4-BE49-F238E27FC236}">
                  <a16:creationId xmlns="" xmlns:p14="http://schemas.microsoft.com/office/powerpoint/2010/main" xmlns:a16="http://schemas.microsoft.com/office/drawing/2014/main" id="{183E6593-58C7-45CF-A62F-704BF2AB0770}"/>
                </a:ext>
              </a:extLst>
            </p:cNvPr>
            <p:cNvSpPr/>
            <p:nvPr/>
          </p:nvSpPr>
          <p:spPr>
            <a:xfrm>
              <a:off x="3537340" y="1418200"/>
              <a:ext cx="289161" cy="66258"/>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25400" cap="flat">
              <a:noFill/>
              <a:prstDash val="solid"/>
              <a:miter lim="400000"/>
            </a:ln>
            <a:effectLst/>
          </p:spPr>
          <p:txBody>
            <a:bodyPr anchor="ctr"/>
            <a:lstStyle/>
            <a:p>
              <a:pPr algn="ctr"/>
              <a:endParaRPr/>
            </a:p>
          </p:txBody>
        </p:sp>
        <p:sp>
          <p:nvSpPr>
            <p:cNvPr id="18" name="iŝḷïďê">
              <a:extLst>
                <a:ext uri="{FF2B5EF4-FFF2-40B4-BE49-F238E27FC236}">
                  <a16:creationId xmlns="" xmlns:p14="http://schemas.microsoft.com/office/powerpoint/2010/main" xmlns:a16="http://schemas.microsoft.com/office/drawing/2014/main" id="{E33F9753-8D9C-43C2-B23D-3562D8E3FC43}"/>
                </a:ext>
              </a:extLst>
            </p:cNvPr>
            <p:cNvSpPr/>
            <p:nvPr/>
          </p:nvSpPr>
          <p:spPr>
            <a:xfrm>
              <a:off x="3672980" y="1247323"/>
              <a:ext cx="662519" cy="187834"/>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25400" cap="flat">
              <a:noFill/>
              <a:prstDash val="solid"/>
              <a:miter lim="400000"/>
            </a:ln>
            <a:effectLst/>
          </p:spPr>
          <p:txBody>
            <a:bodyPr anchor="ctr"/>
            <a:lstStyle/>
            <a:p>
              <a:pPr algn="ctr"/>
              <a:endParaRPr/>
            </a:p>
          </p:txBody>
        </p:sp>
        <p:sp>
          <p:nvSpPr>
            <p:cNvPr id="19" name="îSḷïḓê">
              <a:extLst>
                <a:ext uri="{FF2B5EF4-FFF2-40B4-BE49-F238E27FC236}">
                  <a16:creationId xmlns="" xmlns:p14="http://schemas.microsoft.com/office/powerpoint/2010/main" xmlns:a16="http://schemas.microsoft.com/office/drawing/2014/main" id="{0DE78F90-3021-447E-97B0-FFADCD22C365}"/>
                </a:ext>
              </a:extLst>
            </p:cNvPr>
            <p:cNvSpPr/>
            <p:nvPr/>
          </p:nvSpPr>
          <p:spPr>
            <a:xfrm>
              <a:off x="4072085" y="1252852"/>
              <a:ext cx="1290276" cy="661440"/>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25400" cap="flat">
              <a:noFill/>
              <a:prstDash val="solid"/>
              <a:miter lim="400000"/>
            </a:ln>
            <a:effectLst/>
          </p:spPr>
          <p:txBody>
            <a:bodyPr anchor="ctr"/>
            <a:lstStyle/>
            <a:p>
              <a:pPr algn="ctr"/>
              <a:endParaRPr/>
            </a:p>
          </p:txBody>
        </p:sp>
        <p:sp>
          <p:nvSpPr>
            <p:cNvPr id="22" name="ïşḻiďe">
              <a:extLst>
                <a:ext uri="{FF2B5EF4-FFF2-40B4-BE49-F238E27FC236}">
                  <a16:creationId xmlns="" xmlns:p14="http://schemas.microsoft.com/office/powerpoint/2010/main" xmlns:a16="http://schemas.microsoft.com/office/drawing/2014/main" id="{D74D93F2-C926-4F37-8A68-969D36217418}"/>
                </a:ext>
              </a:extLst>
            </p:cNvPr>
            <p:cNvSpPr/>
            <p:nvPr/>
          </p:nvSpPr>
          <p:spPr>
            <a:xfrm>
              <a:off x="3479660" y="1494826"/>
              <a:ext cx="530890" cy="368947"/>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25400" cap="flat">
              <a:noFill/>
              <a:prstDash val="solid"/>
              <a:miter lim="400000"/>
            </a:ln>
            <a:effectLst/>
          </p:spPr>
          <p:txBody>
            <a:bodyPr anchor="ctr"/>
            <a:lstStyle/>
            <a:p>
              <a:pPr algn="ctr"/>
              <a:endParaRPr/>
            </a:p>
          </p:txBody>
        </p:sp>
        <p:sp>
          <p:nvSpPr>
            <p:cNvPr id="23" name="íşļîde">
              <a:extLst>
                <a:ext uri="{FF2B5EF4-FFF2-40B4-BE49-F238E27FC236}">
                  <a16:creationId xmlns="" xmlns:p14="http://schemas.microsoft.com/office/powerpoint/2010/main" xmlns:a16="http://schemas.microsoft.com/office/drawing/2014/main" id="{445D0311-F6BD-421B-BD6E-606E6FEECE21}"/>
                </a:ext>
              </a:extLst>
            </p:cNvPr>
            <p:cNvSpPr/>
            <p:nvPr/>
          </p:nvSpPr>
          <p:spPr>
            <a:xfrm>
              <a:off x="3367978" y="1754955"/>
              <a:ext cx="134323" cy="63225"/>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25400" cap="flat">
              <a:noFill/>
              <a:prstDash val="solid"/>
              <a:miter lim="400000"/>
            </a:ln>
            <a:effectLst/>
          </p:spPr>
          <p:txBody>
            <a:bodyPr anchor="ctr"/>
            <a:lstStyle/>
            <a:p>
              <a:pPr algn="ctr"/>
              <a:endParaRPr/>
            </a:p>
          </p:txBody>
        </p:sp>
        <p:sp>
          <p:nvSpPr>
            <p:cNvPr id="24" name="í$ḷiḋe">
              <a:extLst>
                <a:ext uri="{FF2B5EF4-FFF2-40B4-BE49-F238E27FC236}">
                  <a16:creationId xmlns="" xmlns:p14="http://schemas.microsoft.com/office/powerpoint/2010/main" xmlns:a16="http://schemas.microsoft.com/office/drawing/2014/main" id="{17853E26-8C09-48D5-AACD-1675FF7D733F}"/>
                </a:ext>
              </a:extLst>
            </p:cNvPr>
            <p:cNvSpPr/>
            <p:nvPr/>
          </p:nvSpPr>
          <p:spPr>
            <a:xfrm>
              <a:off x="3798219" y="2232769"/>
              <a:ext cx="191559" cy="152338"/>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25400" cap="flat">
              <a:noFill/>
              <a:prstDash val="solid"/>
              <a:miter lim="400000"/>
            </a:ln>
            <a:effectLst/>
          </p:spPr>
          <p:txBody>
            <a:bodyPr anchor="ctr"/>
            <a:lstStyle/>
            <a:p>
              <a:pPr algn="ctr"/>
              <a:endParaRPr/>
            </a:p>
          </p:txBody>
        </p:sp>
        <p:sp>
          <p:nvSpPr>
            <p:cNvPr id="25" name="iṧ1idê">
              <a:extLst>
                <a:ext uri="{FF2B5EF4-FFF2-40B4-BE49-F238E27FC236}">
                  <a16:creationId xmlns="" xmlns:p14="http://schemas.microsoft.com/office/powerpoint/2010/main" xmlns:a16="http://schemas.microsoft.com/office/drawing/2014/main" id="{2FC7C7D3-3D5A-4B25-B8C4-65DFEC339CFF}"/>
                </a:ext>
              </a:extLst>
            </p:cNvPr>
            <p:cNvSpPr/>
            <p:nvPr/>
          </p:nvSpPr>
          <p:spPr>
            <a:xfrm>
              <a:off x="3443720" y="2870076"/>
              <a:ext cx="43114" cy="31522"/>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25400" cap="flat">
              <a:noFill/>
              <a:prstDash val="solid"/>
              <a:miter lim="400000"/>
            </a:ln>
            <a:effectLst/>
          </p:spPr>
          <p:txBody>
            <a:bodyPr anchor="ctr"/>
            <a:lstStyle/>
            <a:p>
              <a:pPr algn="ctr"/>
              <a:endParaRPr/>
            </a:p>
          </p:txBody>
        </p:sp>
        <p:sp>
          <p:nvSpPr>
            <p:cNvPr id="26" name="ïSḻîḑe">
              <a:extLst>
                <a:ext uri="{FF2B5EF4-FFF2-40B4-BE49-F238E27FC236}">
                  <a16:creationId xmlns="" xmlns:p14="http://schemas.microsoft.com/office/powerpoint/2010/main" xmlns:a16="http://schemas.microsoft.com/office/drawing/2014/main" id="{BA499F17-EDE7-4A01-859E-F3ED34209FB3}"/>
                </a:ext>
              </a:extLst>
            </p:cNvPr>
            <p:cNvSpPr/>
            <p:nvPr/>
          </p:nvSpPr>
          <p:spPr>
            <a:xfrm>
              <a:off x="2721842" y="3238975"/>
              <a:ext cx="336007" cy="120179"/>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25400" cap="flat">
              <a:noFill/>
              <a:prstDash val="solid"/>
              <a:miter lim="400000"/>
            </a:ln>
            <a:effectLst/>
          </p:spPr>
          <p:txBody>
            <a:bodyPr anchor="ctr"/>
            <a:lstStyle/>
            <a:p>
              <a:pPr algn="ctr"/>
              <a:endParaRPr/>
            </a:p>
          </p:txBody>
        </p:sp>
        <p:sp>
          <p:nvSpPr>
            <p:cNvPr id="27" name="ïşļïďè">
              <a:extLst>
                <a:ext uri="{FF2B5EF4-FFF2-40B4-BE49-F238E27FC236}">
                  <a16:creationId xmlns="" xmlns:p14="http://schemas.microsoft.com/office/powerpoint/2010/main" xmlns:a16="http://schemas.microsoft.com/office/drawing/2014/main" id="{4FC0A732-DF91-478F-A226-C08335DAC6D8}"/>
                </a:ext>
              </a:extLst>
            </p:cNvPr>
            <p:cNvSpPr/>
            <p:nvPr/>
          </p:nvSpPr>
          <p:spPr>
            <a:xfrm>
              <a:off x="3014633" y="3360630"/>
              <a:ext cx="222454" cy="6957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25400" cap="flat">
              <a:noFill/>
              <a:prstDash val="solid"/>
              <a:miter lim="400000"/>
            </a:ln>
            <a:effectLst/>
          </p:spPr>
          <p:txBody>
            <a:bodyPr anchor="ctr"/>
            <a:lstStyle/>
            <a:p>
              <a:pPr algn="ctr"/>
              <a:endParaRPr/>
            </a:p>
          </p:txBody>
        </p:sp>
        <p:sp>
          <p:nvSpPr>
            <p:cNvPr id="28" name="ïṩliḓè">
              <a:extLst>
                <a:ext uri="{FF2B5EF4-FFF2-40B4-BE49-F238E27FC236}">
                  <a16:creationId xmlns="" xmlns:p14="http://schemas.microsoft.com/office/powerpoint/2010/main" xmlns:a16="http://schemas.microsoft.com/office/drawing/2014/main" id="{31BFF967-16B4-4465-97EB-3E25E86623AF}"/>
                </a:ext>
              </a:extLst>
            </p:cNvPr>
            <p:cNvSpPr/>
            <p:nvPr/>
          </p:nvSpPr>
          <p:spPr>
            <a:xfrm>
              <a:off x="2895033" y="3401778"/>
              <a:ext cx="72795" cy="3063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25400" cap="flat">
              <a:noFill/>
              <a:prstDash val="solid"/>
              <a:miter lim="400000"/>
            </a:ln>
            <a:effectLst/>
          </p:spPr>
          <p:txBody>
            <a:bodyPr anchor="ctr"/>
            <a:lstStyle/>
            <a:p>
              <a:pPr algn="ctr"/>
              <a:endParaRPr/>
            </a:p>
          </p:txBody>
        </p:sp>
        <p:sp>
          <p:nvSpPr>
            <p:cNvPr id="29" name="ïṥļïḍé">
              <a:extLst>
                <a:ext uri="{FF2B5EF4-FFF2-40B4-BE49-F238E27FC236}">
                  <a16:creationId xmlns="" xmlns:p14="http://schemas.microsoft.com/office/powerpoint/2010/main" xmlns:a16="http://schemas.microsoft.com/office/drawing/2014/main" id="{5217F08F-DBAE-4006-8A03-66D549042577}"/>
                </a:ext>
              </a:extLst>
            </p:cNvPr>
            <p:cNvSpPr/>
            <p:nvPr/>
          </p:nvSpPr>
          <p:spPr>
            <a:xfrm>
              <a:off x="3271035" y="3400703"/>
              <a:ext cx="56091" cy="29497"/>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25400" cap="flat">
              <a:noFill/>
              <a:prstDash val="solid"/>
              <a:miter lim="400000"/>
            </a:ln>
            <a:effectLst/>
          </p:spPr>
          <p:txBody>
            <a:bodyPr anchor="ctr"/>
            <a:lstStyle/>
            <a:p>
              <a:pPr algn="ctr"/>
              <a:endParaRPr/>
            </a:p>
          </p:txBody>
        </p:sp>
        <p:sp>
          <p:nvSpPr>
            <p:cNvPr id="30" name="iśḷîḑê">
              <a:extLst>
                <a:ext uri="{FF2B5EF4-FFF2-40B4-BE49-F238E27FC236}">
                  <a16:creationId xmlns="" xmlns:p14="http://schemas.microsoft.com/office/powerpoint/2010/main" xmlns:a16="http://schemas.microsoft.com/office/drawing/2014/main" id="{4771D347-91AE-4B4C-A3E5-D65185464230}"/>
                </a:ext>
              </a:extLst>
            </p:cNvPr>
            <p:cNvSpPr/>
            <p:nvPr/>
          </p:nvSpPr>
          <p:spPr>
            <a:xfrm>
              <a:off x="3099915" y="3243765"/>
              <a:ext cx="48677" cy="2962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25400" cap="flat">
              <a:noFill/>
              <a:prstDash val="solid"/>
              <a:miter lim="400000"/>
            </a:ln>
            <a:effectLst/>
          </p:spPr>
          <p:txBody>
            <a:bodyPr anchor="ctr"/>
            <a:lstStyle/>
            <a:p>
              <a:pPr algn="ctr"/>
              <a:endParaRPr/>
            </a:p>
          </p:txBody>
        </p:sp>
        <p:sp>
          <p:nvSpPr>
            <p:cNvPr id="31" name="ïşḻiḍê">
              <a:extLst>
                <a:ext uri="{FF2B5EF4-FFF2-40B4-BE49-F238E27FC236}">
                  <a16:creationId xmlns="" xmlns:p14="http://schemas.microsoft.com/office/powerpoint/2010/main" xmlns:a16="http://schemas.microsoft.com/office/drawing/2014/main" id="{A6E5D4E5-3736-418D-9570-085F848955E4}"/>
                </a:ext>
              </a:extLst>
            </p:cNvPr>
            <p:cNvSpPr/>
            <p:nvPr/>
          </p:nvSpPr>
          <p:spPr>
            <a:xfrm>
              <a:off x="3040202" y="3273501"/>
              <a:ext cx="39982" cy="19197"/>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25400" cap="flat">
              <a:noFill/>
              <a:prstDash val="solid"/>
              <a:miter lim="400000"/>
            </a:ln>
            <a:effectLst/>
          </p:spPr>
          <p:txBody>
            <a:bodyPr anchor="ctr"/>
            <a:lstStyle/>
            <a:p>
              <a:pPr algn="ctr"/>
              <a:endParaRPr/>
            </a:p>
          </p:txBody>
        </p:sp>
        <p:sp>
          <p:nvSpPr>
            <p:cNvPr id="32" name="iŝľíḑe">
              <a:extLst>
                <a:ext uri="{FF2B5EF4-FFF2-40B4-BE49-F238E27FC236}">
                  <a16:creationId xmlns="" xmlns:p14="http://schemas.microsoft.com/office/powerpoint/2010/main" xmlns:a16="http://schemas.microsoft.com/office/drawing/2014/main" id="{E271C586-03BA-433F-863D-15B3581484F5}"/>
                </a:ext>
              </a:extLst>
            </p:cNvPr>
            <p:cNvSpPr/>
            <p:nvPr/>
          </p:nvSpPr>
          <p:spPr>
            <a:xfrm>
              <a:off x="2935381" y="3141153"/>
              <a:ext cx="28333" cy="52676"/>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25400" cap="flat">
              <a:noFill/>
              <a:prstDash val="solid"/>
              <a:miter lim="400000"/>
            </a:ln>
            <a:effectLst/>
          </p:spPr>
          <p:txBody>
            <a:bodyPr anchor="ctr"/>
            <a:lstStyle/>
            <a:p>
              <a:pPr algn="ctr"/>
              <a:endParaRPr/>
            </a:p>
          </p:txBody>
        </p:sp>
        <p:sp>
          <p:nvSpPr>
            <p:cNvPr id="33" name="íṩľíḍé">
              <a:extLst>
                <a:ext uri="{FF2B5EF4-FFF2-40B4-BE49-F238E27FC236}">
                  <a16:creationId xmlns="" xmlns:p14="http://schemas.microsoft.com/office/powerpoint/2010/main" xmlns:a16="http://schemas.microsoft.com/office/drawing/2014/main" id="{0E1FC190-E0FC-44DA-804A-1B70A43BE8C3}"/>
                </a:ext>
              </a:extLst>
            </p:cNvPr>
            <p:cNvSpPr/>
            <p:nvPr/>
          </p:nvSpPr>
          <p:spPr>
            <a:xfrm>
              <a:off x="2937717" y="3092070"/>
              <a:ext cx="33856" cy="34429"/>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25400" cap="flat">
              <a:noFill/>
              <a:prstDash val="solid"/>
              <a:miter lim="400000"/>
            </a:ln>
            <a:effectLst/>
          </p:spPr>
          <p:txBody>
            <a:bodyPr anchor="ctr"/>
            <a:lstStyle/>
            <a:p>
              <a:pPr algn="ctr"/>
              <a:endParaRPr/>
            </a:p>
          </p:txBody>
        </p:sp>
        <p:sp>
          <p:nvSpPr>
            <p:cNvPr id="34" name="î$1îdé">
              <a:extLst>
                <a:ext uri="{FF2B5EF4-FFF2-40B4-BE49-F238E27FC236}">
                  <a16:creationId xmlns="" xmlns:p14="http://schemas.microsoft.com/office/powerpoint/2010/main" xmlns:a16="http://schemas.microsoft.com/office/drawing/2014/main" id="{53B281F0-FC87-4719-9DCF-3017C8B53981}"/>
                </a:ext>
              </a:extLst>
            </p:cNvPr>
            <p:cNvSpPr/>
            <p:nvPr/>
          </p:nvSpPr>
          <p:spPr>
            <a:xfrm>
              <a:off x="2983567" y="3093648"/>
              <a:ext cx="25228" cy="36298"/>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25400" cap="flat">
              <a:noFill/>
              <a:prstDash val="solid"/>
              <a:miter lim="400000"/>
            </a:ln>
            <a:effectLst/>
          </p:spPr>
          <p:txBody>
            <a:bodyPr anchor="ctr"/>
            <a:lstStyle/>
            <a:p>
              <a:pPr algn="ctr"/>
              <a:endParaRPr/>
            </a:p>
          </p:txBody>
        </p:sp>
        <p:sp>
          <p:nvSpPr>
            <p:cNvPr id="35" name="işļiḑe">
              <a:extLst>
                <a:ext uri="{FF2B5EF4-FFF2-40B4-BE49-F238E27FC236}">
                  <a16:creationId xmlns="" xmlns:p14="http://schemas.microsoft.com/office/powerpoint/2010/main" xmlns:a16="http://schemas.microsoft.com/office/drawing/2014/main" id="{AB11BDB7-0DC5-4CF5-8168-4CDDB0899C86}"/>
                </a:ext>
              </a:extLst>
            </p:cNvPr>
            <p:cNvSpPr/>
            <p:nvPr/>
          </p:nvSpPr>
          <p:spPr>
            <a:xfrm>
              <a:off x="2959952" y="3134535"/>
              <a:ext cx="28911" cy="16360"/>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25400" cap="flat">
              <a:noFill/>
              <a:prstDash val="solid"/>
              <a:miter lim="400000"/>
            </a:ln>
            <a:effectLst/>
          </p:spPr>
          <p:txBody>
            <a:bodyPr anchor="ctr"/>
            <a:lstStyle/>
            <a:p>
              <a:pPr algn="ctr"/>
              <a:endParaRPr/>
            </a:p>
          </p:txBody>
        </p:sp>
        <p:sp>
          <p:nvSpPr>
            <p:cNvPr id="36" name="íśľîdê">
              <a:extLst>
                <a:ext uri="{FF2B5EF4-FFF2-40B4-BE49-F238E27FC236}">
                  <a16:creationId xmlns="" xmlns:p14="http://schemas.microsoft.com/office/powerpoint/2010/main" xmlns:a16="http://schemas.microsoft.com/office/drawing/2014/main" id="{FC3DEF75-5BAC-470F-9293-65DB0EAB2C25}"/>
                </a:ext>
              </a:extLst>
            </p:cNvPr>
            <p:cNvSpPr/>
            <p:nvPr/>
          </p:nvSpPr>
          <p:spPr>
            <a:xfrm>
              <a:off x="3029817" y="3184357"/>
              <a:ext cx="16360" cy="24826"/>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25400" cap="flat">
              <a:noFill/>
              <a:prstDash val="solid"/>
              <a:miter lim="400000"/>
            </a:ln>
            <a:effectLst/>
          </p:spPr>
          <p:txBody>
            <a:bodyPr anchor="ctr"/>
            <a:lstStyle/>
            <a:p>
              <a:pPr algn="ctr"/>
              <a:endParaRPr/>
            </a:p>
          </p:txBody>
        </p:sp>
        <p:sp>
          <p:nvSpPr>
            <p:cNvPr id="37" name="îṧ1íďê">
              <a:extLst>
                <a:ext uri="{FF2B5EF4-FFF2-40B4-BE49-F238E27FC236}">
                  <a16:creationId xmlns="" xmlns:p14="http://schemas.microsoft.com/office/powerpoint/2010/main" xmlns:a16="http://schemas.microsoft.com/office/drawing/2014/main" id="{EBCCA40A-109F-4238-A1E1-58BD7B1680B1}"/>
                </a:ext>
              </a:extLst>
            </p:cNvPr>
            <p:cNvSpPr/>
            <p:nvPr/>
          </p:nvSpPr>
          <p:spPr>
            <a:xfrm>
              <a:off x="3034154" y="3223970"/>
              <a:ext cx="25012" cy="16370"/>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25400" cap="flat">
              <a:noFill/>
              <a:prstDash val="solid"/>
              <a:miter lim="400000"/>
            </a:ln>
            <a:effectLst/>
          </p:spPr>
          <p:txBody>
            <a:bodyPr anchor="ctr"/>
            <a:lstStyle/>
            <a:p>
              <a:pPr algn="ctr"/>
              <a:endParaRPr/>
            </a:p>
          </p:txBody>
        </p:sp>
        <p:sp>
          <p:nvSpPr>
            <p:cNvPr id="38" name="iṥḻîḍê">
              <a:extLst>
                <a:ext uri="{FF2B5EF4-FFF2-40B4-BE49-F238E27FC236}">
                  <a16:creationId xmlns="" xmlns:p14="http://schemas.microsoft.com/office/powerpoint/2010/main" xmlns:a16="http://schemas.microsoft.com/office/drawing/2014/main" id="{4C589202-D1CE-45D5-9272-D5A4D84140BF}"/>
                </a:ext>
              </a:extLst>
            </p:cNvPr>
            <p:cNvSpPr/>
            <p:nvPr/>
          </p:nvSpPr>
          <p:spPr>
            <a:xfrm>
              <a:off x="2785378" y="3359199"/>
              <a:ext cx="31691" cy="21151"/>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25400" cap="flat">
              <a:noFill/>
              <a:prstDash val="solid"/>
              <a:miter lim="400000"/>
            </a:ln>
            <a:effectLst/>
          </p:spPr>
          <p:txBody>
            <a:bodyPr anchor="ctr"/>
            <a:lstStyle/>
            <a:p>
              <a:pPr algn="ctr"/>
              <a:endParaRPr/>
            </a:p>
          </p:txBody>
        </p:sp>
        <p:sp>
          <p:nvSpPr>
            <p:cNvPr id="39" name="íšḻiďè">
              <a:extLst>
                <a:ext uri="{FF2B5EF4-FFF2-40B4-BE49-F238E27FC236}">
                  <a16:creationId xmlns="" xmlns:p14="http://schemas.microsoft.com/office/powerpoint/2010/main" xmlns:a16="http://schemas.microsoft.com/office/drawing/2014/main" id="{1A5BD41E-74BF-4806-9F4E-E3794450C6F0}"/>
                </a:ext>
              </a:extLst>
            </p:cNvPr>
            <p:cNvSpPr/>
            <p:nvPr/>
          </p:nvSpPr>
          <p:spPr>
            <a:xfrm>
              <a:off x="3344267" y="3394292"/>
              <a:ext cx="33620" cy="20352"/>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25400" cap="flat">
              <a:noFill/>
              <a:prstDash val="solid"/>
              <a:miter lim="400000"/>
            </a:ln>
            <a:effectLst/>
          </p:spPr>
          <p:txBody>
            <a:bodyPr anchor="ctr"/>
            <a:lstStyle/>
            <a:p>
              <a:pPr algn="ctr"/>
              <a:endParaRPr/>
            </a:p>
          </p:txBody>
        </p:sp>
        <p:sp>
          <p:nvSpPr>
            <p:cNvPr id="40" name="ïśḻíďè">
              <a:extLst>
                <a:ext uri="{FF2B5EF4-FFF2-40B4-BE49-F238E27FC236}">
                  <a16:creationId xmlns="" xmlns:p14="http://schemas.microsoft.com/office/powerpoint/2010/main" xmlns:a16="http://schemas.microsoft.com/office/drawing/2014/main" id="{199CF178-873E-4527-912A-F0F7367A979F}"/>
                </a:ext>
              </a:extLst>
            </p:cNvPr>
            <p:cNvSpPr/>
            <p:nvPr/>
          </p:nvSpPr>
          <p:spPr>
            <a:xfrm>
              <a:off x="3331641" y="3425859"/>
              <a:ext cx="28455" cy="19036"/>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25400" cap="flat">
              <a:noFill/>
              <a:prstDash val="solid"/>
              <a:miter lim="400000"/>
            </a:ln>
            <a:effectLst/>
          </p:spPr>
          <p:txBody>
            <a:bodyPr anchor="ctr"/>
            <a:lstStyle/>
            <a:p>
              <a:pPr algn="ctr"/>
              <a:endParaRPr/>
            </a:p>
          </p:txBody>
        </p:sp>
        <p:sp>
          <p:nvSpPr>
            <p:cNvPr id="41" name="íšliḋè">
              <a:extLst>
                <a:ext uri="{FF2B5EF4-FFF2-40B4-BE49-F238E27FC236}">
                  <a16:creationId xmlns="" xmlns:p14="http://schemas.microsoft.com/office/powerpoint/2010/main" xmlns:a16="http://schemas.microsoft.com/office/drawing/2014/main" id="{B6AEE212-2C0F-45FF-AFDF-2A71F0C2E7C4}"/>
                </a:ext>
              </a:extLst>
            </p:cNvPr>
            <p:cNvSpPr/>
            <p:nvPr/>
          </p:nvSpPr>
          <p:spPr>
            <a:xfrm>
              <a:off x="3393321" y="3447981"/>
              <a:ext cx="35832" cy="22889"/>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25400" cap="flat">
              <a:noFill/>
              <a:prstDash val="solid"/>
              <a:miter lim="400000"/>
            </a:ln>
            <a:effectLst/>
          </p:spPr>
          <p:txBody>
            <a:bodyPr anchor="ctr"/>
            <a:lstStyle/>
            <a:p>
              <a:pPr algn="ctr"/>
              <a:endParaRPr/>
            </a:p>
          </p:txBody>
        </p:sp>
        <p:sp>
          <p:nvSpPr>
            <p:cNvPr id="42" name="îšľíḓé">
              <a:extLst>
                <a:ext uri="{FF2B5EF4-FFF2-40B4-BE49-F238E27FC236}">
                  <a16:creationId xmlns="" xmlns:p14="http://schemas.microsoft.com/office/powerpoint/2010/main" xmlns:a16="http://schemas.microsoft.com/office/drawing/2014/main" id="{3B3D6884-12CE-48FB-BAA1-5E8FD7211384}"/>
                </a:ext>
              </a:extLst>
            </p:cNvPr>
            <p:cNvSpPr/>
            <p:nvPr/>
          </p:nvSpPr>
          <p:spPr>
            <a:xfrm>
              <a:off x="3434240" y="3430336"/>
              <a:ext cx="22284" cy="23522"/>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25400" cap="flat">
              <a:noFill/>
              <a:prstDash val="solid"/>
              <a:miter lim="400000"/>
            </a:ln>
            <a:effectLst/>
          </p:spPr>
          <p:txBody>
            <a:bodyPr anchor="ctr"/>
            <a:lstStyle/>
            <a:p>
              <a:pPr algn="ctr"/>
              <a:endParaRPr/>
            </a:p>
          </p:txBody>
        </p:sp>
        <p:sp>
          <p:nvSpPr>
            <p:cNvPr id="43" name="îśliḑé">
              <a:extLst>
                <a:ext uri="{FF2B5EF4-FFF2-40B4-BE49-F238E27FC236}">
                  <a16:creationId xmlns="" xmlns:p14="http://schemas.microsoft.com/office/powerpoint/2010/main" xmlns:a16="http://schemas.microsoft.com/office/drawing/2014/main" id="{89C8928C-C17C-4470-BF57-4208B877CE3A}"/>
                </a:ext>
              </a:extLst>
            </p:cNvPr>
            <p:cNvSpPr/>
            <p:nvPr/>
          </p:nvSpPr>
          <p:spPr>
            <a:xfrm>
              <a:off x="3386807" y="3401248"/>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25400" cap="flat">
              <a:noFill/>
              <a:prstDash val="solid"/>
              <a:miter lim="400000"/>
            </a:ln>
            <a:effectLst/>
          </p:spPr>
          <p:txBody>
            <a:bodyPr anchor="ctr"/>
            <a:lstStyle/>
            <a:p>
              <a:pPr algn="ctr"/>
              <a:endParaRPr/>
            </a:p>
          </p:txBody>
        </p:sp>
        <p:sp>
          <p:nvSpPr>
            <p:cNvPr id="44" name="îṣļîďé">
              <a:extLst>
                <a:ext uri="{FF2B5EF4-FFF2-40B4-BE49-F238E27FC236}">
                  <a16:creationId xmlns="" xmlns:p14="http://schemas.microsoft.com/office/powerpoint/2010/main" xmlns:a16="http://schemas.microsoft.com/office/drawing/2014/main" id="{2286530D-D7B5-4F59-A08F-A847A471BC88}"/>
                </a:ext>
              </a:extLst>
            </p:cNvPr>
            <p:cNvSpPr/>
            <p:nvPr/>
          </p:nvSpPr>
          <p:spPr>
            <a:xfrm>
              <a:off x="3471329" y="3432447"/>
              <a:ext cx="25215" cy="23805"/>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25400" cap="flat">
              <a:noFill/>
              <a:prstDash val="solid"/>
              <a:miter lim="400000"/>
            </a:ln>
            <a:effectLst/>
          </p:spPr>
          <p:txBody>
            <a:bodyPr anchor="ctr"/>
            <a:lstStyle/>
            <a:p>
              <a:pPr algn="ctr"/>
              <a:endParaRPr/>
            </a:p>
          </p:txBody>
        </p:sp>
        <p:sp>
          <p:nvSpPr>
            <p:cNvPr id="45" name="ísliḓé">
              <a:extLst>
                <a:ext uri="{FF2B5EF4-FFF2-40B4-BE49-F238E27FC236}">
                  <a16:creationId xmlns="" xmlns:p14="http://schemas.microsoft.com/office/powerpoint/2010/main" xmlns:a16="http://schemas.microsoft.com/office/drawing/2014/main" id="{EBF0EC3E-322F-435F-B921-BF0625DF1B3F}"/>
                </a:ext>
              </a:extLst>
            </p:cNvPr>
            <p:cNvSpPr/>
            <p:nvPr/>
          </p:nvSpPr>
          <p:spPr>
            <a:xfrm>
              <a:off x="3444546" y="3470941"/>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25400" cap="flat">
              <a:noFill/>
              <a:prstDash val="solid"/>
              <a:miter lim="400000"/>
            </a:ln>
            <a:effectLst/>
          </p:spPr>
          <p:txBody>
            <a:bodyPr anchor="ctr"/>
            <a:lstStyle/>
            <a:p>
              <a:pPr algn="ctr"/>
              <a:endParaRPr/>
            </a:p>
          </p:txBody>
        </p:sp>
        <p:sp>
          <p:nvSpPr>
            <p:cNvPr id="46" name="i$ḻïḋe">
              <a:extLst>
                <a:ext uri="{FF2B5EF4-FFF2-40B4-BE49-F238E27FC236}">
                  <a16:creationId xmlns="" xmlns:p14="http://schemas.microsoft.com/office/powerpoint/2010/main" xmlns:a16="http://schemas.microsoft.com/office/drawing/2014/main" id="{498004F8-ED29-4342-B0F9-80D2F33672B3}"/>
                </a:ext>
              </a:extLst>
            </p:cNvPr>
            <p:cNvSpPr/>
            <p:nvPr/>
          </p:nvSpPr>
          <p:spPr>
            <a:xfrm>
              <a:off x="3474836" y="3472701"/>
              <a:ext cx="20827" cy="33622"/>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25400" cap="flat">
              <a:noFill/>
              <a:prstDash val="solid"/>
              <a:miter lim="400000"/>
            </a:ln>
            <a:effectLst/>
          </p:spPr>
          <p:txBody>
            <a:bodyPr anchor="ctr"/>
            <a:lstStyle/>
            <a:p>
              <a:pPr algn="ctr"/>
              <a:endParaRPr/>
            </a:p>
          </p:txBody>
        </p:sp>
        <p:sp>
          <p:nvSpPr>
            <p:cNvPr id="47" name="îşlîďè">
              <a:extLst>
                <a:ext uri="{FF2B5EF4-FFF2-40B4-BE49-F238E27FC236}">
                  <a16:creationId xmlns="" xmlns:p14="http://schemas.microsoft.com/office/powerpoint/2010/main" xmlns:a16="http://schemas.microsoft.com/office/drawing/2014/main" id="{A554C945-91A5-4164-98DE-D90D922C9C36}"/>
                </a:ext>
              </a:extLst>
            </p:cNvPr>
            <p:cNvSpPr/>
            <p:nvPr/>
          </p:nvSpPr>
          <p:spPr>
            <a:xfrm>
              <a:off x="3486460" y="3511833"/>
              <a:ext cx="18556" cy="1746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25400" cap="flat">
              <a:noFill/>
              <a:prstDash val="solid"/>
              <a:miter lim="400000"/>
            </a:ln>
            <a:effectLst/>
          </p:spPr>
          <p:txBody>
            <a:bodyPr anchor="ctr"/>
            <a:lstStyle/>
            <a:p>
              <a:pPr algn="ctr"/>
              <a:endParaRPr/>
            </a:p>
          </p:txBody>
        </p:sp>
        <p:sp>
          <p:nvSpPr>
            <p:cNvPr id="48" name="îš1íḑé">
              <a:extLst>
                <a:ext uri="{FF2B5EF4-FFF2-40B4-BE49-F238E27FC236}">
                  <a16:creationId xmlns="" xmlns:p14="http://schemas.microsoft.com/office/powerpoint/2010/main" xmlns:a16="http://schemas.microsoft.com/office/drawing/2014/main" id="{5B607F43-0725-4A01-840E-AF379AA267B9}"/>
                </a:ext>
              </a:extLst>
            </p:cNvPr>
            <p:cNvSpPr/>
            <p:nvPr/>
          </p:nvSpPr>
          <p:spPr>
            <a:xfrm>
              <a:off x="3201743" y="3611230"/>
              <a:ext cx="24821" cy="34310"/>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25400" cap="flat">
              <a:noFill/>
              <a:prstDash val="solid"/>
              <a:miter lim="400000"/>
            </a:ln>
            <a:effectLst/>
          </p:spPr>
          <p:txBody>
            <a:bodyPr anchor="ctr"/>
            <a:lstStyle/>
            <a:p>
              <a:pPr algn="ctr"/>
              <a:endParaRPr/>
            </a:p>
          </p:txBody>
        </p:sp>
        <p:sp>
          <p:nvSpPr>
            <p:cNvPr id="49" name="iŝḷíḓe">
              <a:extLst>
                <a:ext uri="{FF2B5EF4-FFF2-40B4-BE49-F238E27FC236}">
                  <a16:creationId xmlns="" xmlns:p14="http://schemas.microsoft.com/office/powerpoint/2010/main" xmlns:a16="http://schemas.microsoft.com/office/drawing/2014/main" id="{04371196-FB14-4E31-AD02-09A00F6FEF5C}"/>
                </a:ext>
              </a:extLst>
            </p:cNvPr>
            <p:cNvSpPr/>
            <p:nvPr/>
          </p:nvSpPr>
          <p:spPr>
            <a:xfrm>
              <a:off x="3163762" y="3609243"/>
              <a:ext cx="17550" cy="295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25400" cap="flat">
              <a:noFill/>
              <a:prstDash val="solid"/>
              <a:miter lim="400000"/>
            </a:ln>
            <a:effectLst/>
          </p:spPr>
          <p:txBody>
            <a:bodyPr anchor="ctr"/>
            <a:lstStyle/>
            <a:p>
              <a:pPr algn="ctr"/>
              <a:endParaRPr/>
            </a:p>
          </p:txBody>
        </p:sp>
        <p:sp>
          <p:nvSpPr>
            <p:cNvPr id="50" name="îṣḻîḓe">
              <a:extLst>
                <a:ext uri="{FF2B5EF4-FFF2-40B4-BE49-F238E27FC236}">
                  <a16:creationId xmlns="" xmlns:p14="http://schemas.microsoft.com/office/powerpoint/2010/main" xmlns:a16="http://schemas.microsoft.com/office/drawing/2014/main" id="{4EF5DCED-C60C-4825-B759-24B9BC0C178A}"/>
                </a:ext>
              </a:extLst>
            </p:cNvPr>
            <p:cNvSpPr/>
            <p:nvPr/>
          </p:nvSpPr>
          <p:spPr>
            <a:xfrm>
              <a:off x="3499270" y="3543405"/>
              <a:ext cx="20061" cy="18682"/>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25400" cap="flat">
              <a:noFill/>
              <a:prstDash val="solid"/>
              <a:miter lim="400000"/>
            </a:ln>
            <a:effectLst/>
          </p:spPr>
          <p:txBody>
            <a:bodyPr anchor="ctr"/>
            <a:lstStyle/>
            <a:p>
              <a:pPr algn="ctr"/>
              <a:endParaRPr/>
            </a:p>
          </p:txBody>
        </p:sp>
        <p:sp>
          <p:nvSpPr>
            <p:cNvPr id="51" name="iṥ1îḍé">
              <a:extLst>
                <a:ext uri="{FF2B5EF4-FFF2-40B4-BE49-F238E27FC236}">
                  <a16:creationId xmlns="" xmlns:p14="http://schemas.microsoft.com/office/powerpoint/2010/main" xmlns:a16="http://schemas.microsoft.com/office/drawing/2014/main" id="{7CD0C3CD-19EA-41B2-AAAA-1E71980482B1}"/>
                </a:ext>
              </a:extLst>
            </p:cNvPr>
            <p:cNvSpPr/>
            <p:nvPr/>
          </p:nvSpPr>
          <p:spPr>
            <a:xfrm>
              <a:off x="3477190" y="3573359"/>
              <a:ext cx="16360" cy="23674"/>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25400" cap="flat">
              <a:noFill/>
              <a:prstDash val="solid"/>
              <a:miter lim="400000"/>
            </a:ln>
            <a:effectLst/>
          </p:spPr>
          <p:txBody>
            <a:bodyPr anchor="ctr"/>
            <a:lstStyle/>
            <a:p>
              <a:pPr algn="ctr"/>
              <a:endParaRPr/>
            </a:p>
          </p:txBody>
        </p:sp>
        <p:sp>
          <p:nvSpPr>
            <p:cNvPr id="52" name="îṧ1iḍé">
              <a:extLst>
                <a:ext uri="{FF2B5EF4-FFF2-40B4-BE49-F238E27FC236}">
                  <a16:creationId xmlns="" xmlns:p14="http://schemas.microsoft.com/office/powerpoint/2010/main" xmlns:a16="http://schemas.microsoft.com/office/drawing/2014/main" id="{0D6119F9-D4CF-4774-B7DB-64FDA191D94B}"/>
                </a:ext>
              </a:extLst>
            </p:cNvPr>
            <p:cNvSpPr/>
            <p:nvPr/>
          </p:nvSpPr>
          <p:spPr>
            <a:xfrm>
              <a:off x="3463227" y="3603633"/>
              <a:ext cx="16360" cy="18373"/>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25400" cap="flat">
              <a:noFill/>
              <a:prstDash val="solid"/>
              <a:miter lim="400000"/>
            </a:ln>
            <a:effectLst/>
          </p:spPr>
          <p:txBody>
            <a:bodyPr anchor="ctr"/>
            <a:lstStyle/>
            <a:p>
              <a:pPr algn="ctr"/>
              <a:endParaRPr/>
            </a:p>
          </p:txBody>
        </p:sp>
        <p:sp>
          <p:nvSpPr>
            <p:cNvPr id="53" name="işḷide">
              <a:extLst>
                <a:ext uri="{FF2B5EF4-FFF2-40B4-BE49-F238E27FC236}">
                  <a16:creationId xmlns="" xmlns:p14="http://schemas.microsoft.com/office/powerpoint/2010/main" xmlns:a16="http://schemas.microsoft.com/office/drawing/2014/main" id="{7E7E2E0D-AB54-4ACC-9A3D-7668B9200023}"/>
                </a:ext>
              </a:extLst>
            </p:cNvPr>
            <p:cNvSpPr/>
            <p:nvPr/>
          </p:nvSpPr>
          <p:spPr>
            <a:xfrm>
              <a:off x="3443086" y="3638761"/>
              <a:ext cx="16360" cy="22038"/>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25400" cap="flat">
              <a:noFill/>
              <a:prstDash val="solid"/>
              <a:miter lim="400000"/>
            </a:ln>
            <a:effectLst/>
          </p:spPr>
          <p:txBody>
            <a:bodyPr anchor="ctr"/>
            <a:lstStyle/>
            <a:p>
              <a:pPr algn="ctr"/>
              <a:endParaRPr/>
            </a:p>
          </p:txBody>
        </p:sp>
        <p:sp>
          <p:nvSpPr>
            <p:cNvPr id="54" name="íşļîďe">
              <a:extLst>
                <a:ext uri="{FF2B5EF4-FFF2-40B4-BE49-F238E27FC236}">
                  <a16:creationId xmlns="" xmlns:p14="http://schemas.microsoft.com/office/powerpoint/2010/main" xmlns:a16="http://schemas.microsoft.com/office/drawing/2014/main" id="{CBE6C765-C9AA-4F78-8E54-07D1A4756291}"/>
                </a:ext>
              </a:extLst>
            </p:cNvPr>
            <p:cNvSpPr/>
            <p:nvPr/>
          </p:nvSpPr>
          <p:spPr>
            <a:xfrm>
              <a:off x="3429659" y="3689387"/>
              <a:ext cx="39165" cy="38527"/>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25400" cap="flat">
              <a:noFill/>
              <a:prstDash val="solid"/>
              <a:miter lim="400000"/>
            </a:ln>
            <a:effectLst/>
          </p:spPr>
          <p:txBody>
            <a:bodyPr anchor="ctr"/>
            <a:lstStyle/>
            <a:p>
              <a:pPr algn="ctr"/>
              <a:endParaRPr/>
            </a:p>
          </p:txBody>
        </p:sp>
        <p:sp>
          <p:nvSpPr>
            <p:cNvPr id="55" name="ïŝľîdé">
              <a:extLst>
                <a:ext uri="{FF2B5EF4-FFF2-40B4-BE49-F238E27FC236}">
                  <a16:creationId xmlns="" xmlns:p14="http://schemas.microsoft.com/office/powerpoint/2010/main" xmlns:a16="http://schemas.microsoft.com/office/drawing/2014/main" id="{BDF16C1E-FF08-4506-A8A6-3F91E2AF8A58}"/>
                </a:ext>
              </a:extLst>
            </p:cNvPr>
            <p:cNvSpPr/>
            <p:nvPr/>
          </p:nvSpPr>
          <p:spPr>
            <a:xfrm>
              <a:off x="3541688" y="3591732"/>
              <a:ext cx="25710" cy="21915"/>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25400" cap="flat">
              <a:noFill/>
              <a:prstDash val="solid"/>
              <a:miter lim="400000"/>
            </a:ln>
            <a:effectLst/>
          </p:spPr>
          <p:txBody>
            <a:bodyPr anchor="ctr"/>
            <a:lstStyle/>
            <a:p>
              <a:pPr algn="ctr"/>
              <a:endParaRPr/>
            </a:p>
          </p:txBody>
        </p:sp>
        <p:sp>
          <p:nvSpPr>
            <p:cNvPr id="56" name="is1íḑè">
              <a:extLst>
                <a:ext uri="{FF2B5EF4-FFF2-40B4-BE49-F238E27FC236}">
                  <a16:creationId xmlns="" xmlns:p14="http://schemas.microsoft.com/office/powerpoint/2010/main" xmlns:a16="http://schemas.microsoft.com/office/drawing/2014/main" id="{1476085B-F23B-4E43-AD64-6F2040DBCCC0}"/>
                </a:ext>
              </a:extLst>
            </p:cNvPr>
            <p:cNvSpPr/>
            <p:nvPr/>
          </p:nvSpPr>
          <p:spPr>
            <a:xfrm>
              <a:off x="3470588" y="3663018"/>
              <a:ext cx="21475" cy="16360"/>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25400" cap="flat">
              <a:noFill/>
              <a:prstDash val="solid"/>
              <a:miter lim="400000"/>
            </a:ln>
            <a:effectLst/>
          </p:spPr>
          <p:txBody>
            <a:bodyPr anchor="ctr"/>
            <a:lstStyle/>
            <a:p>
              <a:pPr algn="ctr"/>
              <a:endParaRPr/>
            </a:p>
          </p:txBody>
        </p:sp>
        <p:sp>
          <p:nvSpPr>
            <p:cNvPr id="57" name="íṧľîḓê">
              <a:extLst>
                <a:ext uri="{FF2B5EF4-FFF2-40B4-BE49-F238E27FC236}">
                  <a16:creationId xmlns="" xmlns:p14="http://schemas.microsoft.com/office/powerpoint/2010/main" xmlns:a16="http://schemas.microsoft.com/office/drawing/2014/main" id="{E16BBD75-4C62-4AEB-8F6A-C7BDEABD897C}"/>
                </a:ext>
              </a:extLst>
            </p:cNvPr>
            <p:cNvSpPr/>
            <p:nvPr/>
          </p:nvSpPr>
          <p:spPr>
            <a:xfrm>
              <a:off x="1825926" y="2244407"/>
              <a:ext cx="83204" cy="7427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25400" cap="flat">
              <a:noFill/>
              <a:prstDash val="solid"/>
              <a:miter lim="400000"/>
            </a:ln>
            <a:effectLst/>
          </p:spPr>
          <p:txBody>
            <a:bodyPr anchor="ctr"/>
            <a:lstStyle/>
            <a:p>
              <a:pPr algn="ctr"/>
              <a:endParaRPr/>
            </a:p>
          </p:txBody>
        </p:sp>
        <p:sp>
          <p:nvSpPr>
            <p:cNvPr id="58" name="îslidé">
              <a:extLst>
                <a:ext uri="{FF2B5EF4-FFF2-40B4-BE49-F238E27FC236}">
                  <a16:creationId xmlns="" xmlns:p14="http://schemas.microsoft.com/office/powerpoint/2010/main" xmlns:a16="http://schemas.microsoft.com/office/drawing/2014/main" id="{931E4A56-C9F0-4A5E-A837-64DB11503066}"/>
                </a:ext>
              </a:extLst>
            </p:cNvPr>
            <p:cNvSpPr/>
            <p:nvPr/>
          </p:nvSpPr>
          <p:spPr>
            <a:xfrm>
              <a:off x="1823323" y="2056804"/>
              <a:ext cx="44228" cy="48802"/>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25400" cap="flat">
              <a:noFill/>
              <a:prstDash val="solid"/>
              <a:miter lim="400000"/>
            </a:ln>
            <a:effectLst/>
          </p:spPr>
          <p:txBody>
            <a:bodyPr anchor="ctr"/>
            <a:lstStyle/>
            <a:p>
              <a:pPr algn="ctr"/>
              <a:endParaRPr/>
            </a:p>
          </p:txBody>
        </p:sp>
        <p:sp>
          <p:nvSpPr>
            <p:cNvPr id="59" name="íṥľïḋê">
              <a:extLst>
                <a:ext uri="{FF2B5EF4-FFF2-40B4-BE49-F238E27FC236}">
                  <a16:creationId xmlns="" xmlns:p14="http://schemas.microsoft.com/office/powerpoint/2010/main" xmlns:a16="http://schemas.microsoft.com/office/drawing/2014/main" id="{65391F79-347F-4703-8D78-A3AF60C7FAC8}"/>
                </a:ext>
              </a:extLst>
            </p:cNvPr>
            <p:cNvSpPr/>
            <p:nvPr/>
          </p:nvSpPr>
          <p:spPr>
            <a:xfrm>
              <a:off x="1819244" y="2000935"/>
              <a:ext cx="28061" cy="42326"/>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25400" cap="flat">
              <a:noFill/>
              <a:prstDash val="solid"/>
              <a:miter lim="400000"/>
            </a:ln>
            <a:effectLst/>
          </p:spPr>
          <p:txBody>
            <a:bodyPr anchor="ctr"/>
            <a:lstStyle/>
            <a:p>
              <a:pPr algn="ctr"/>
              <a:endParaRPr/>
            </a:p>
          </p:txBody>
        </p:sp>
        <p:sp>
          <p:nvSpPr>
            <p:cNvPr id="60" name="íṡļiḓé">
              <a:extLst>
                <a:ext uri="{FF2B5EF4-FFF2-40B4-BE49-F238E27FC236}">
                  <a16:creationId xmlns="" xmlns:p14="http://schemas.microsoft.com/office/powerpoint/2010/main" xmlns:a16="http://schemas.microsoft.com/office/drawing/2014/main" id="{50B2E5B5-2C0A-4DFB-9F93-E3A889EB80B0}"/>
                </a:ext>
              </a:extLst>
            </p:cNvPr>
            <p:cNvSpPr/>
            <p:nvPr/>
          </p:nvSpPr>
          <p:spPr>
            <a:xfrm>
              <a:off x="1856174" y="2020886"/>
              <a:ext cx="16360" cy="18569"/>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25400" cap="flat">
              <a:noFill/>
              <a:prstDash val="solid"/>
              <a:miter lim="400000"/>
            </a:ln>
            <a:effectLst/>
          </p:spPr>
          <p:txBody>
            <a:bodyPr anchor="ctr"/>
            <a:lstStyle/>
            <a:p>
              <a:pPr algn="ctr"/>
              <a:endParaRPr/>
            </a:p>
          </p:txBody>
        </p:sp>
        <p:sp>
          <p:nvSpPr>
            <p:cNvPr id="61" name="išḷîďè">
              <a:extLst>
                <a:ext uri="{FF2B5EF4-FFF2-40B4-BE49-F238E27FC236}">
                  <a16:creationId xmlns="" xmlns:p14="http://schemas.microsoft.com/office/powerpoint/2010/main" xmlns:a16="http://schemas.microsoft.com/office/drawing/2014/main" id="{D724AABF-1B1B-40F0-A0A1-C12C425849F0}"/>
                </a:ext>
              </a:extLst>
            </p:cNvPr>
            <p:cNvSpPr/>
            <p:nvPr/>
          </p:nvSpPr>
          <p:spPr>
            <a:xfrm>
              <a:off x="1296107" y="1987859"/>
              <a:ext cx="91303" cy="42936"/>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25400" cap="flat">
              <a:noFill/>
              <a:prstDash val="solid"/>
              <a:miter lim="400000"/>
            </a:ln>
            <a:effectLst/>
          </p:spPr>
          <p:txBody>
            <a:bodyPr anchor="ctr"/>
            <a:lstStyle/>
            <a:p>
              <a:pPr algn="ctr"/>
              <a:endParaRPr/>
            </a:p>
          </p:txBody>
        </p:sp>
        <p:sp>
          <p:nvSpPr>
            <p:cNvPr id="62" name="îşľíḓè">
              <a:extLst>
                <a:ext uri="{FF2B5EF4-FFF2-40B4-BE49-F238E27FC236}">
                  <a16:creationId xmlns="" xmlns:p14="http://schemas.microsoft.com/office/powerpoint/2010/main" xmlns:a16="http://schemas.microsoft.com/office/drawing/2014/main" id="{B5257EFD-F01B-4908-A6A0-8CD92FA7A7CD}"/>
                </a:ext>
              </a:extLst>
            </p:cNvPr>
            <p:cNvSpPr/>
            <p:nvPr/>
          </p:nvSpPr>
          <p:spPr>
            <a:xfrm>
              <a:off x="2777576" y="3634434"/>
              <a:ext cx="1575803" cy="2366543"/>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25400" cap="flat">
              <a:noFill/>
              <a:prstDash val="solid"/>
              <a:miter lim="400000"/>
            </a:ln>
            <a:effectLst/>
          </p:spPr>
          <p:txBody>
            <a:bodyPr anchor="ctr"/>
            <a:lstStyle/>
            <a:p>
              <a:pPr algn="ctr"/>
              <a:endParaRPr/>
            </a:p>
          </p:txBody>
        </p:sp>
        <p:sp>
          <p:nvSpPr>
            <p:cNvPr id="63" name="îšlîdê">
              <a:extLst>
                <a:ext uri="{FF2B5EF4-FFF2-40B4-BE49-F238E27FC236}">
                  <a16:creationId xmlns="" xmlns:p14="http://schemas.microsoft.com/office/powerpoint/2010/main" xmlns:a16="http://schemas.microsoft.com/office/drawing/2014/main" id="{6F6BD9A7-42A6-438C-AB75-9F6E2487654B}"/>
                </a:ext>
              </a:extLst>
            </p:cNvPr>
            <p:cNvSpPr/>
            <p:nvPr/>
          </p:nvSpPr>
          <p:spPr>
            <a:xfrm>
              <a:off x="3559421" y="5995142"/>
              <a:ext cx="176422" cy="89842"/>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25400" cap="flat">
              <a:noFill/>
              <a:prstDash val="solid"/>
              <a:miter lim="400000"/>
            </a:ln>
            <a:effectLst/>
          </p:spPr>
          <p:txBody>
            <a:bodyPr anchor="ctr"/>
            <a:lstStyle/>
            <a:p>
              <a:pPr algn="ctr"/>
              <a:endParaRPr/>
            </a:p>
          </p:txBody>
        </p:sp>
        <p:sp>
          <p:nvSpPr>
            <p:cNvPr id="64" name="ïšļîḋé">
              <a:extLst>
                <a:ext uri="{FF2B5EF4-FFF2-40B4-BE49-F238E27FC236}">
                  <a16:creationId xmlns="" xmlns:p14="http://schemas.microsoft.com/office/powerpoint/2010/main" xmlns:a16="http://schemas.microsoft.com/office/drawing/2014/main" id="{44CDF1E2-815F-4114-9180-CEA9A2C68680}"/>
                </a:ext>
              </a:extLst>
            </p:cNvPr>
            <p:cNvSpPr/>
            <p:nvPr/>
          </p:nvSpPr>
          <p:spPr>
            <a:xfrm>
              <a:off x="3768642" y="5937250"/>
              <a:ext cx="110098" cy="46701"/>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25400" cap="flat">
              <a:noFill/>
              <a:prstDash val="solid"/>
              <a:miter lim="400000"/>
            </a:ln>
            <a:effectLst/>
          </p:spPr>
          <p:txBody>
            <a:bodyPr anchor="ctr"/>
            <a:lstStyle/>
            <a:p>
              <a:pPr algn="ctr"/>
              <a:endParaRPr/>
            </a:p>
          </p:txBody>
        </p:sp>
        <p:sp>
          <p:nvSpPr>
            <p:cNvPr id="65" name="iśḻiḓe">
              <a:extLst>
                <a:ext uri="{FF2B5EF4-FFF2-40B4-BE49-F238E27FC236}">
                  <a16:creationId xmlns="" xmlns:p14="http://schemas.microsoft.com/office/powerpoint/2010/main" xmlns:a16="http://schemas.microsoft.com/office/drawing/2014/main" id="{FAC1C3EC-98C2-44C6-BD19-A0888605F03A}"/>
                </a:ext>
              </a:extLst>
            </p:cNvPr>
            <p:cNvSpPr/>
            <p:nvPr/>
          </p:nvSpPr>
          <p:spPr>
            <a:xfrm>
              <a:off x="4951705" y="2729160"/>
              <a:ext cx="2278812" cy="2612773"/>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25400" cap="flat">
              <a:noFill/>
              <a:prstDash val="solid"/>
              <a:miter lim="400000"/>
            </a:ln>
            <a:effectLst/>
          </p:spPr>
          <p:txBody>
            <a:bodyPr anchor="ctr"/>
            <a:lstStyle/>
            <a:p>
              <a:pPr algn="ctr"/>
              <a:endParaRPr/>
            </a:p>
          </p:txBody>
        </p:sp>
        <p:sp>
          <p:nvSpPr>
            <p:cNvPr id="66" name="ïś1îḍê">
              <a:extLst>
                <a:ext uri="{FF2B5EF4-FFF2-40B4-BE49-F238E27FC236}">
                  <a16:creationId xmlns="" xmlns:p14="http://schemas.microsoft.com/office/powerpoint/2010/main" xmlns:a16="http://schemas.microsoft.com/office/drawing/2014/main" id="{09572E3C-9BDF-4868-87EB-48A0E0620BC3}"/>
                </a:ext>
              </a:extLst>
            </p:cNvPr>
            <p:cNvSpPr/>
            <p:nvPr/>
          </p:nvSpPr>
          <p:spPr>
            <a:xfrm>
              <a:off x="7392962" y="4263491"/>
              <a:ext cx="22472" cy="27321"/>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25400" cap="flat">
              <a:noFill/>
              <a:prstDash val="solid"/>
              <a:miter lim="400000"/>
            </a:ln>
            <a:effectLst/>
          </p:spPr>
          <p:txBody>
            <a:bodyPr anchor="ctr"/>
            <a:lstStyle/>
            <a:p>
              <a:pPr algn="ctr"/>
              <a:endParaRPr/>
            </a:p>
          </p:txBody>
        </p:sp>
        <p:sp>
          <p:nvSpPr>
            <p:cNvPr id="67" name="işlïḑe">
              <a:extLst>
                <a:ext uri="{FF2B5EF4-FFF2-40B4-BE49-F238E27FC236}">
                  <a16:creationId xmlns="" xmlns:p14="http://schemas.microsoft.com/office/powerpoint/2010/main" xmlns:a16="http://schemas.microsoft.com/office/drawing/2014/main" id="{FEA33E05-17F6-4BEA-9181-A0C3788CBFB6}"/>
                </a:ext>
              </a:extLst>
            </p:cNvPr>
            <p:cNvSpPr/>
            <p:nvPr/>
          </p:nvSpPr>
          <p:spPr>
            <a:xfrm>
              <a:off x="6950702" y="4538501"/>
              <a:ext cx="248466" cy="475742"/>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25400" cap="flat">
              <a:noFill/>
              <a:prstDash val="solid"/>
              <a:miter lim="400000"/>
            </a:ln>
            <a:effectLst/>
          </p:spPr>
          <p:txBody>
            <a:bodyPr anchor="ctr"/>
            <a:lstStyle/>
            <a:p>
              <a:pPr algn="ctr"/>
              <a:endParaRPr/>
            </a:p>
          </p:txBody>
        </p:sp>
        <p:sp>
          <p:nvSpPr>
            <p:cNvPr id="68" name="ísḷiḍè">
              <a:extLst>
                <a:ext uri="{FF2B5EF4-FFF2-40B4-BE49-F238E27FC236}">
                  <a16:creationId xmlns="" xmlns:p14="http://schemas.microsoft.com/office/powerpoint/2010/main" xmlns:a16="http://schemas.microsoft.com/office/drawing/2014/main" id="{CC360081-6648-4B77-A18E-4DDF72E46B00}"/>
                </a:ext>
              </a:extLst>
            </p:cNvPr>
            <p:cNvSpPr/>
            <p:nvPr/>
          </p:nvSpPr>
          <p:spPr>
            <a:xfrm>
              <a:off x="7015877" y="4582107"/>
              <a:ext cx="16360" cy="25666"/>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25400" cap="flat">
              <a:noFill/>
              <a:prstDash val="solid"/>
              <a:miter lim="400000"/>
            </a:ln>
            <a:effectLst/>
          </p:spPr>
          <p:txBody>
            <a:bodyPr anchor="ctr"/>
            <a:lstStyle/>
            <a:p>
              <a:pPr algn="ctr"/>
              <a:endParaRPr/>
            </a:p>
          </p:txBody>
        </p:sp>
        <p:sp>
          <p:nvSpPr>
            <p:cNvPr id="69" name="îŝlîḋê">
              <a:extLst>
                <a:ext uri="{FF2B5EF4-FFF2-40B4-BE49-F238E27FC236}">
                  <a16:creationId xmlns="" xmlns:p14="http://schemas.microsoft.com/office/powerpoint/2010/main" xmlns:a16="http://schemas.microsoft.com/office/drawing/2014/main" id="{95FEC11A-218E-4C2A-90F9-C8803C43E18A}"/>
                </a:ext>
              </a:extLst>
            </p:cNvPr>
            <p:cNvSpPr/>
            <p:nvPr/>
          </p:nvSpPr>
          <p:spPr>
            <a:xfrm>
              <a:off x="6990181" y="4542570"/>
              <a:ext cx="21071" cy="20646"/>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25400" cap="flat">
              <a:noFill/>
              <a:prstDash val="solid"/>
              <a:miter lim="400000"/>
            </a:ln>
            <a:effectLst/>
          </p:spPr>
          <p:txBody>
            <a:bodyPr anchor="ctr"/>
            <a:lstStyle/>
            <a:p>
              <a:pPr algn="ctr"/>
              <a:endParaRPr/>
            </a:p>
          </p:txBody>
        </p:sp>
        <p:sp>
          <p:nvSpPr>
            <p:cNvPr id="70" name="iṡļiḍé">
              <a:extLst>
                <a:ext uri="{FF2B5EF4-FFF2-40B4-BE49-F238E27FC236}">
                  <a16:creationId xmlns="" xmlns:p14="http://schemas.microsoft.com/office/powerpoint/2010/main" xmlns:a16="http://schemas.microsoft.com/office/drawing/2014/main" id="{26FA9890-11A2-4F95-A711-F43FC5389616}"/>
                </a:ext>
              </a:extLst>
            </p:cNvPr>
            <p:cNvSpPr/>
            <p:nvPr/>
          </p:nvSpPr>
          <p:spPr>
            <a:xfrm>
              <a:off x="6964606" y="4555580"/>
              <a:ext cx="20339" cy="16639"/>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25400" cap="flat">
              <a:noFill/>
              <a:prstDash val="solid"/>
              <a:miter lim="400000"/>
            </a:ln>
            <a:effectLst/>
          </p:spPr>
          <p:txBody>
            <a:bodyPr anchor="ctr"/>
            <a:lstStyle/>
            <a:p>
              <a:pPr algn="ctr"/>
              <a:endParaRPr/>
            </a:p>
          </p:txBody>
        </p:sp>
        <p:sp>
          <p:nvSpPr>
            <p:cNvPr id="71" name="íś1iḍé">
              <a:extLst>
                <a:ext uri="{FF2B5EF4-FFF2-40B4-BE49-F238E27FC236}">
                  <a16:creationId xmlns="" xmlns:p14="http://schemas.microsoft.com/office/powerpoint/2010/main" xmlns:a16="http://schemas.microsoft.com/office/drawing/2014/main" id="{09C28A2E-2F3D-49D8-AEE9-012B2A0C1AE9}"/>
                </a:ext>
              </a:extLst>
            </p:cNvPr>
            <p:cNvSpPr/>
            <p:nvPr/>
          </p:nvSpPr>
          <p:spPr>
            <a:xfrm>
              <a:off x="6946134" y="4515244"/>
              <a:ext cx="16360" cy="24039"/>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25400" cap="flat">
              <a:noFill/>
              <a:prstDash val="solid"/>
              <a:miter lim="400000"/>
            </a:ln>
            <a:effectLst/>
          </p:spPr>
          <p:txBody>
            <a:bodyPr anchor="ctr"/>
            <a:lstStyle/>
            <a:p>
              <a:pPr algn="ctr"/>
              <a:endParaRPr/>
            </a:p>
          </p:txBody>
        </p:sp>
        <p:sp>
          <p:nvSpPr>
            <p:cNvPr id="72" name="íšľíḑe">
              <a:extLst>
                <a:ext uri="{FF2B5EF4-FFF2-40B4-BE49-F238E27FC236}">
                  <a16:creationId xmlns="" xmlns:p14="http://schemas.microsoft.com/office/powerpoint/2010/main" xmlns:a16="http://schemas.microsoft.com/office/drawing/2014/main" id="{D555090D-8483-4166-8A7F-EF392C5F23FA}"/>
                </a:ext>
              </a:extLst>
            </p:cNvPr>
            <p:cNvSpPr/>
            <p:nvPr/>
          </p:nvSpPr>
          <p:spPr>
            <a:xfrm>
              <a:off x="7355849" y="4831107"/>
              <a:ext cx="26760" cy="35791"/>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25400" cap="flat">
              <a:noFill/>
              <a:prstDash val="solid"/>
              <a:miter lim="400000"/>
            </a:ln>
            <a:effectLst/>
          </p:spPr>
          <p:txBody>
            <a:bodyPr anchor="ctr"/>
            <a:lstStyle/>
            <a:p>
              <a:pPr algn="ctr"/>
              <a:endParaRPr/>
            </a:p>
          </p:txBody>
        </p:sp>
        <p:sp>
          <p:nvSpPr>
            <p:cNvPr id="73" name="îşľíḍe">
              <a:extLst>
                <a:ext uri="{FF2B5EF4-FFF2-40B4-BE49-F238E27FC236}">
                  <a16:creationId xmlns="" xmlns:p14="http://schemas.microsoft.com/office/powerpoint/2010/main" xmlns:a16="http://schemas.microsoft.com/office/drawing/2014/main" id="{51FF9CC3-B1D1-4023-8D77-5B0521C6472D}"/>
                </a:ext>
              </a:extLst>
            </p:cNvPr>
            <p:cNvSpPr/>
            <p:nvPr/>
          </p:nvSpPr>
          <p:spPr>
            <a:xfrm>
              <a:off x="7418815" y="4803555"/>
              <a:ext cx="16360" cy="23507"/>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25400" cap="flat">
              <a:noFill/>
              <a:prstDash val="solid"/>
              <a:miter lim="400000"/>
            </a:ln>
            <a:effectLst/>
          </p:spPr>
          <p:txBody>
            <a:bodyPr anchor="ctr"/>
            <a:lstStyle/>
            <a:p>
              <a:pPr algn="ctr"/>
              <a:endParaRPr/>
            </a:p>
          </p:txBody>
        </p:sp>
        <p:sp>
          <p:nvSpPr>
            <p:cNvPr id="74" name="ïşḻîḑe">
              <a:extLst>
                <a:ext uri="{FF2B5EF4-FFF2-40B4-BE49-F238E27FC236}">
                  <a16:creationId xmlns="" xmlns:p14="http://schemas.microsoft.com/office/powerpoint/2010/main" xmlns:a16="http://schemas.microsoft.com/office/drawing/2014/main" id="{774ADA82-E7CA-4CB4-9DC7-165D99591ACC}"/>
                </a:ext>
              </a:extLst>
            </p:cNvPr>
            <p:cNvSpPr/>
            <p:nvPr/>
          </p:nvSpPr>
          <p:spPr>
            <a:xfrm>
              <a:off x="5322768" y="4656828"/>
              <a:ext cx="31865" cy="30264"/>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25400" cap="flat">
              <a:noFill/>
              <a:prstDash val="solid"/>
              <a:miter lim="400000"/>
            </a:ln>
            <a:effectLst/>
          </p:spPr>
          <p:txBody>
            <a:bodyPr anchor="ctr"/>
            <a:lstStyle/>
            <a:p>
              <a:pPr algn="ctr"/>
              <a:endParaRPr/>
            </a:p>
          </p:txBody>
        </p:sp>
        <p:sp>
          <p:nvSpPr>
            <p:cNvPr id="75" name="ïsḻiḑe">
              <a:extLst>
                <a:ext uri="{FF2B5EF4-FFF2-40B4-BE49-F238E27FC236}">
                  <a16:creationId xmlns="" xmlns:p14="http://schemas.microsoft.com/office/powerpoint/2010/main" xmlns:a16="http://schemas.microsoft.com/office/drawing/2014/main" id="{E0EE81C5-A223-45AF-9DDE-BFB9E557B615}"/>
                </a:ext>
              </a:extLst>
            </p:cNvPr>
            <p:cNvSpPr/>
            <p:nvPr/>
          </p:nvSpPr>
          <p:spPr>
            <a:xfrm>
              <a:off x="5724659" y="4042992"/>
              <a:ext cx="23245" cy="213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25400" cap="flat">
              <a:noFill/>
              <a:prstDash val="solid"/>
              <a:miter lim="400000"/>
            </a:ln>
            <a:effectLst/>
          </p:spPr>
          <p:txBody>
            <a:bodyPr anchor="ctr"/>
            <a:lstStyle/>
            <a:p>
              <a:pPr algn="ctr"/>
              <a:endParaRPr/>
            </a:p>
          </p:txBody>
        </p:sp>
        <p:sp>
          <p:nvSpPr>
            <p:cNvPr id="76" name="iSľîḍe">
              <a:extLst>
                <a:ext uri="{FF2B5EF4-FFF2-40B4-BE49-F238E27FC236}">
                  <a16:creationId xmlns="" xmlns:p14="http://schemas.microsoft.com/office/powerpoint/2010/main" xmlns:a16="http://schemas.microsoft.com/office/drawing/2014/main" id="{9F0F42ED-3F48-4ECA-BB6E-1153E157B0F5}"/>
                </a:ext>
              </a:extLst>
            </p:cNvPr>
            <p:cNvSpPr/>
            <p:nvPr/>
          </p:nvSpPr>
          <p:spPr>
            <a:xfrm>
              <a:off x="5797850" y="3949493"/>
              <a:ext cx="20701" cy="16360"/>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25400" cap="flat">
              <a:noFill/>
              <a:prstDash val="solid"/>
              <a:miter lim="400000"/>
            </a:ln>
            <a:effectLst/>
          </p:spPr>
          <p:txBody>
            <a:bodyPr anchor="ctr"/>
            <a:lstStyle/>
            <a:p>
              <a:pPr algn="ctr"/>
              <a:endParaRPr/>
            </a:p>
          </p:txBody>
        </p:sp>
        <p:sp>
          <p:nvSpPr>
            <p:cNvPr id="77" name="isḷiďé">
              <a:extLst>
                <a:ext uri="{FF2B5EF4-FFF2-40B4-BE49-F238E27FC236}">
                  <a16:creationId xmlns="" xmlns:p14="http://schemas.microsoft.com/office/powerpoint/2010/main" xmlns:a16="http://schemas.microsoft.com/office/drawing/2014/main" id="{3359BDA6-8C8F-4517-948B-8A13D6F52B9D}"/>
                </a:ext>
              </a:extLst>
            </p:cNvPr>
            <p:cNvSpPr/>
            <p:nvPr/>
          </p:nvSpPr>
          <p:spPr>
            <a:xfrm>
              <a:off x="5771093" y="4007307"/>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25400" cap="flat">
              <a:noFill/>
              <a:prstDash val="solid"/>
              <a:miter lim="400000"/>
            </a:ln>
            <a:effectLst/>
          </p:spPr>
          <p:txBody>
            <a:bodyPr anchor="ctr"/>
            <a:lstStyle/>
            <a:p>
              <a:pPr algn="ctr"/>
              <a:endParaRPr/>
            </a:p>
          </p:txBody>
        </p:sp>
        <p:sp>
          <p:nvSpPr>
            <p:cNvPr id="78" name="ïṡ1idè">
              <a:extLst>
                <a:ext uri="{FF2B5EF4-FFF2-40B4-BE49-F238E27FC236}">
                  <a16:creationId xmlns="" xmlns:p14="http://schemas.microsoft.com/office/powerpoint/2010/main" xmlns:a16="http://schemas.microsoft.com/office/drawing/2014/main" id="{860FB713-F1A8-4858-BF64-7D3114261159}"/>
                </a:ext>
              </a:extLst>
            </p:cNvPr>
            <p:cNvSpPr/>
            <p:nvPr/>
          </p:nvSpPr>
          <p:spPr>
            <a:xfrm>
              <a:off x="4744799" y="3515700"/>
              <a:ext cx="23569" cy="20839"/>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25400" cap="flat">
              <a:noFill/>
              <a:prstDash val="solid"/>
              <a:miter lim="400000"/>
            </a:ln>
            <a:effectLst/>
          </p:spPr>
          <p:txBody>
            <a:bodyPr anchor="ctr"/>
            <a:lstStyle/>
            <a:p>
              <a:pPr algn="ctr"/>
              <a:endParaRPr/>
            </a:p>
          </p:txBody>
        </p:sp>
        <p:sp>
          <p:nvSpPr>
            <p:cNvPr id="79" name="íṧ1îḍè">
              <a:extLst>
                <a:ext uri="{FF2B5EF4-FFF2-40B4-BE49-F238E27FC236}">
                  <a16:creationId xmlns="" xmlns:p14="http://schemas.microsoft.com/office/powerpoint/2010/main" xmlns:a16="http://schemas.microsoft.com/office/drawing/2014/main" id="{5D329FF6-8679-44A3-8636-FF8B3625E482}"/>
                </a:ext>
              </a:extLst>
            </p:cNvPr>
            <p:cNvSpPr/>
            <p:nvPr/>
          </p:nvSpPr>
          <p:spPr>
            <a:xfrm>
              <a:off x="4718288" y="3519867"/>
              <a:ext cx="18421" cy="179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25400" cap="flat">
              <a:noFill/>
              <a:prstDash val="solid"/>
              <a:miter lim="400000"/>
            </a:ln>
            <a:effectLst/>
          </p:spPr>
          <p:txBody>
            <a:bodyPr anchor="ctr"/>
            <a:lstStyle/>
            <a:p>
              <a:pPr algn="ctr"/>
              <a:endParaRPr/>
            </a:p>
          </p:txBody>
        </p:sp>
        <p:sp>
          <p:nvSpPr>
            <p:cNvPr id="80" name="îšḷiḋè">
              <a:extLst>
                <a:ext uri="{FF2B5EF4-FFF2-40B4-BE49-F238E27FC236}">
                  <a16:creationId xmlns="" xmlns:p14="http://schemas.microsoft.com/office/powerpoint/2010/main" xmlns:a16="http://schemas.microsoft.com/office/drawing/2014/main" id="{BE5382E5-0F88-4E80-BCBD-5FA251E05BBC}"/>
                </a:ext>
              </a:extLst>
            </p:cNvPr>
            <p:cNvSpPr/>
            <p:nvPr/>
          </p:nvSpPr>
          <p:spPr>
            <a:xfrm>
              <a:off x="4711539" y="3478504"/>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25400" cap="flat">
              <a:noFill/>
              <a:prstDash val="solid"/>
              <a:miter lim="400000"/>
            </a:ln>
            <a:effectLst/>
          </p:spPr>
          <p:txBody>
            <a:bodyPr anchor="ctr"/>
            <a:lstStyle/>
            <a:p>
              <a:pPr algn="ctr"/>
              <a:endParaRPr/>
            </a:p>
          </p:txBody>
        </p:sp>
        <p:sp>
          <p:nvSpPr>
            <p:cNvPr id="81" name="îslídé">
              <a:extLst>
                <a:ext uri="{FF2B5EF4-FFF2-40B4-BE49-F238E27FC236}">
                  <a16:creationId xmlns="" xmlns:p14="http://schemas.microsoft.com/office/powerpoint/2010/main" xmlns:a16="http://schemas.microsoft.com/office/drawing/2014/main" id="{095FF3B2-3D26-4220-A4B6-B1B8D6A0B25C}"/>
                </a:ext>
              </a:extLst>
            </p:cNvPr>
            <p:cNvSpPr/>
            <p:nvPr/>
          </p:nvSpPr>
          <p:spPr>
            <a:xfrm>
              <a:off x="4753604" y="3480420"/>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25400" cap="flat">
              <a:noFill/>
              <a:prstDash val="solid"/>
              <a:miter lim="400000"/>
            </a:ln>
            <a:effectLst/>
          </p:spPr>
          <p:txBody>
            <a:bodyPr anchor="ctr"/>
            <a:lstStyle/>
            <a:p>
              <a:pPr algn="ctr"/>
              <a:endParaRPr/>
            </a:p>
          </p:txBody>
        </p:sp>
        <p:sp>
          <p:nvSpPr>
            <p:cNvPr id="82" name="îşļiḋe">
              <a:extLst>
                <a:ext uri="{FF2B5EF4-FFF2-40B4-BE49-F238E27FC236}">
                  <a16:creationId xmlns="" xmlns:p14="http://schemas.microsoft.com/office/powerpoint/2010/main" xmlns:a16="http://schemas.microsoft.com/office/drawing/2014/main" id="{3F263E55-A643-4934-B6F1-8809CBCD73D2}"/>
                </a:ext>
              </a:extLst>
            </p:cNvPr>
            <p:cNvSpPr/>
            <p:nvPr/>
          </p:nvSpPr>
          <p:spPr>
            <a:xfrm>
              <a:off x="4664619" y="3447009"/>
              <a:ext cx="16360" cy="22098"/>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25400" cap="flat">
              <a:noFill/>
              <a:prstDash val="solid"/>
              <a:miter lim="400000"/>
            </a:ln>
            <a:effectLst/>
          </p:spPr>
          <p:txBody>
            <a:bodyPr anchor="ctr"/>
            <a:lstStyle/>
            <a:p>
              <a:pPr algn="ctr"/>
              <a:endParaRPr/>
            </a:p>
          </p:txBody>
        </p:sp>
        <p:sp>
          <p:nvSpPr>
            <p:cNvPr id="83" name="íṣ1íḓe">
              <a:extLst>
                <a:ext uri="{FF2B5EF4-FFF2-40B4-BE49-F238E27FC236}">
                  <a16:creationId xmlns="" xmlns:p14="http://schemas.microsoft.com/office/powerpoint/2010/main" xmlns:a16="http://schemas.microsoft.com/office/drawing/2014/main" id="{74457F3C-0191-4467-9DEF-C33DA91672AF}"/>
                </a:ext>
              </a:extLst>
            </p:cNvPr>
            <p:cNvSpPr/>
            <p:nvPr/>
          </p:nvSpPr>
          <p:spPr>
            <a:xfrm>
              <a:off x="6355015" y="1385657"/>
              <a:ext cx="4055030" cy="2652259"/>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25400" cap="flat">
              <a:noFill/>
              <a:prstDash val="solid"/>
              <a:miter lim="400000"/>
            </a:ln>
            <a:effectLst/>
          </p:spPr>
          <p:txBody>
            <a:bodyPr anchor="ctr"/>
            <a:lstStyle/>
            <a:p>
              <a:pPr algn="ctr"/>
              <a:endParaRPr/>
            </a:p>
          </p:txBody>
        </p:sp>
        <p:sp>
          <p:nvSpPr>
            <p:cNvPr id="84" name="ïş1îḓé">
              <a:extLst>
                <a:ext uri="{FF2B5EF4-FFF2-40B4-BE49-F238E27FC236}">
                  <a16:creationId xmlns="" xmlns:p14="http://schemas.microsoft.com/office/powerpoint/2010/main" xmlns:a16="http://schemas.microsoft.com/office/drawing/2014/main" id="{683649E8-92C6-4693-ABE1-ABBE0DB43E38}"/>
                </a:ext>
              </a:extLst>
            </p:cNvPr>
            <p:cNvSpPr/>
            <p:nvPr/>
          </p:nvSpPr>
          <p:spPr>
            <a:xfrm>
              <a:off x="7558388" y="1310558"/>
              <a:ext cx="328933" cy="89526"/>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25400" cap="flat">
              <a:noFill/>
              <a:prstDash val="solid"/>
              <a:miter lim="400000"/>
            </a:ln>
            <a:effectLst/>
          </p:spPr>
          <p:txBody>
            <a:bodyPr anchor="ctr"/>
            <a:lstStyle/>
            <a:p>
              <a:pPr algn="ctr"/>
              <a:endParaRPr/>
            </a:p>
          </p:txBody>
        </p:sp>
        <p:sp>
          <p:nvSpPr>
            <p:cNvPr id="85" name="iṣļiďé">
              <a:extLst>
                <a:ext uri="{FF2B5EF4-FFF2-40B4-BE49-F238E27FC236}">
                  <a16:creationId xmlns="" xmlns:p14="http://schemas.microsoft.com/office/powerpoint/2010/main" xmlns:a16="http://schemas.microsoft.com/office/drawing/2014/main" id="{9907BBE4-E083-4BA0-ABC6-1E01554069D2}"/>
                </a:ext>
              </a:extLst>
            </p:cNvPr>
            <p:cNvSpPr/>
            <p:nvPr/>
          </p:nvSpPr>
          <p:spPr>
            <a:xfrm>
              <a:off x="9628653" y="2148074"/>
              <a:ext cx="217835" cy="255740"/>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25400" cap="flat">
              <a:noFill/>
              <a:prstDash val="solid"/>
              <a:miter lim="400000"/>
            </a:ln>
            <a:effectLst/>
          </p:spPr>
          <p:txBody>
            <a:bodyPr anchor="ctr"/>
            <a:lstStyle/>
            <a:p>
              <a:pPr algn="ctr"/>
              <a:endParaRPr/>
            </a:p>
          </p:txBody>
        </p:sp>
        <p:sp>
          <p:nvSpPr>
            <p:cNvPr id="86" name="íSḻíḓé">
              <a:extLst>
                <a:ext uri="{FF2B5EF4-FFF2-40B4-BE49-F238E27FC236}">
                  <a16:creationId xmlns="" xmlns:p14="http://schemas.microsoft.com/office/powerpoint/2010/main" xmlns:a16="http://schemas.microsoft.com/office/drawing/2014/main" id="{0CBF2A49-2C1F-48B1-A3CB-358BF0E72CDF}"/>
                </a:ext>
              </a:extLst>
            </p:cNvPr>
            <p:cNvSpPr/>
            <p:nvPr/>
          </p:nvSpPr>
          <p:spPr>
            <a:xfrm>
              <a:off x="9834882" y="2436351"/>
              <a:ext cx="152671" cy="145223"/>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25400" cap="flat">
              <a:noFill/>
              <a:prstDash val="solid"/>
              <a:miter lim="400000"/>
            </a:ln>
            <a:effectLst/>
          </p:spPr>
          <p:txBody>
            <a:bodyPr anchor="ctr"/>
            <a:lstStyle/>
            <a:p>
              <a:pPr algn="ctr"/>
              <a:endParaRPr/>
            </a:p>
          </p:txBody>
        </p:sp>
        <p:sp>
          <p:nvSpPr>
            <p:cNvPr id="87" name="iṥlîḋe">
              <a:extLst>
                <a:ext uri="{FF2B5EF4-FFF2-40B4-BE49-F238E27FC236}">
                  <a16:creationId xmlns="" xmlns:p14="http://schemas.microsoft.com/office/powerpoint/2010/main" xmlns:a16="http://schemas.microsoft.com/office/drawing/2014/main" id="{9B815E91-A71D-4B4B-B49E-7CEDADCF226A}"/>
                </a:ext>
              </a:extLst>
            </p:cNvPr>
            <p:cNvSpPr/>
            <p:nvPr/>
          </p:nvSpPr>
          <p:spPr>
            <a:xfrm>
              <a:off x="9716338" y="2591817"/>
              <a:ext cx="274646" cy="265853"/>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25400" cap="flat">
              <a:noFill/>
              <a:prstDash val="solid"/>
              <a:miter lim="400000"/>
            </a:ln>
            <a:effectLst/>
          </p:spPr>
          <p:txBody>
            <a:bodyPr anchor="ctr"/>
            <a:lstStyle/>
            <a:p>
              <a:pPr algn="ctr"/>
              <a:endParaRPr/>
            </a:p>
          </p:txBody>
        </p:sp>
        <p:sp>
          <p:nvSpPr>
            <p:cNvPr id="88" name="ï$ļïdê">
              <a:extLst>
                <a:ext uri="{FF2B5EF4-FFF2-40B4-BE49-F238E27FC236}">
                  <a16:creationId xmlns="" xmlns:p14="http://schemas.microsoft.com/office/powerpoint/2010/main" xmlns:a16="http://schemas.microsoft.com/office/drawing/2014/main" id="{8AFCAA0E-B48A-4B65-8E05-0F931F871906}"/>
                </a:ext>
              </a:extLst>
            </p:cNvPr>
            <p:cNvSpPr/>
            <p:nvPr/>
          </p:nvSpPr>
          <p:spPr>
            <a:xfrm>
              <a:off x="9773896" y="2850018"/>
              <a:ext cx="47636" cy="42571"/>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25400" cap="flat">
              <a:noFill/>
              <a:prstDash val="solid"/>
              <a:miter lim="400000"/>
            </a:ln>
            <a:effectLst/>
          </p:spPr>
          <p:txBody>
            <a:bodyPr anchor="ctr"/>
            <a:lstStyle/>
            <a:p>
              <a:pPr algn="ctr"/>
              <a:endParaRPr/>
            </a:p>
          </p:txBody>
        </p:sp>
        <p:sp>
          <p:nvSpPr>
            <p:cNvPr id="89" name="íṡ1îde">
              <a:extLst>
                <a:ext uri="{FF2B5EF4-FFF2-40B4-BE49-F238E27FC236}">
                  <a16:creationId xmlns="" xmlns:p14="http://schemas.microsoft.com/office/powerpoint/2010/main" xmlns:a16="http://schemas.microsoft.com/office/drawing/2014/main" id="{2229569A-857D-4F9A-91C2-758F9FB47AC8}"/>
                </a:ext>
              </a:extLst>
            </p:cNvPr>
            <p:cNvSpPr/>
            <p:nvPr/>
          </p:nvSpPr>
          <p:spPr>
            <a:xfrm>
              <a:off x="9703522" y="2858648"/>
              <a:ext cx="58652" cy="83042"/>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25400" cap="flat">
              <a:noFill/>
              <a:prstDash val="solid"/>
              <a:miter lim="400000"/>
            </a:ln>
            <a:effectLst/>
          </p:spPr>
          <p:txBody>
            <a:bodyPr anchor="ctr"/>
            <a:lstStyle/>
            <a:p>
              <a:pPr algn="ctr"/>
              <a:endParaRPr/>
            </a:p>
          </p:txBody>
        </p:sp>
        <p:sp>
          <p:nvSpPr>
            <p:cNvPr id="90" name="išľîḍè">
              <a:extLst>
                <a:ext uri="{FF2B5EF4-FFF2-40B4-BE49-F238E27FC236}">
                  <a16:creationId xmlns="" xmlns:p14="http://schemas.microsoft.com/office/powerpoint/2010/main" xmlns:a16="http://schemas.microsoft.com/office/drawing/2014/main" id="{0A4B3A84-E984-4ED3-8D80-89D5DFBDD5D2}"/>
                </a:ext>
              </a:extLst>
            </p:cNvPr>
            <p:cNvSpPr/>
            <p:nvPr/>
          </p:nvSpPr>
          <p:spPr>
            <a:xfrm>
              <a:off x="9478424" y="3163043"/>
              <a:ext cx="55804" cy="107550"/>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25400" cap="flat">
              <a:noFill/>
              <a:prstDash val="solid"/>
              <a:miter lim="400000"/>
            </a:ln>
            <a:effectLst/>
          </p:spPr>
          <p:txBody>
            <a:bodyPr anchor="ctr"/>
            <a:lstStyle/>
            <a:p>
              <a:pPr algn="ctr"/>
              <a:endParaRPr/>
            </a:p>
          </p:txBody>
        </p:sp>
        <p:sp>
          <p:nvSpPr>
            <p:cNvPr id="91" name="ïŝ1iḓe">
              <a:extLst>
                <a:ext uri="{FF2B5EF4-FFF2-40B4-BE49-F238E27FC236}">
                  <a16:creationId xmlns="" xmlns:p14="http://schemas.microsoft.com/office/powerpoint/2010/main" xmlns:a16="http://schemas.microsoft.com/office/drawing/2014/main" id="{1A47F24B-4ACD-4AE6-AA82-47680C59C1E9}"/>
                </a:ext>
              </a:extLst>
            </p:cNvPr>
            <p:cNvSpPr/>
            <p:nvPr/>
          </p:nvSpPr>
          <p:spPr>
            <a:xfrm>
              <a:off x="9135285" y="3359667"/>
              <a:ext cx="61216" cy="64164"/>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25400" cap="flat">
              <a:noFill/>
              <a:prstDash val="solid"/>
              <a:miter lim="400000"/>
            </a:ln>
            <a:effectLst/>
          </p:spPr>
          <p:txBody>
            <a:bodyPr anchor="ctr"/>
            <a:lstStyle/>
            <a:p>
              <a:pPr algn="ctr"/>
              <a:endParaRPr/>
            </a:p>
          </p:txBody>
        </p:sp>
        <p:sp>
          <p:nvSpPr>
            <p:cNvPr id="92" name="íSḻíde">
              <a:extLst>
                <a:ext uri="{FF2B5EF4-FFF2-40B4-BE49-F238E27FC236}">
                  <a16:creationId xmlns="" xmlns:p14="http://schemas.microsoft.com/office/powerpoint/2010/main" xmlns:a16="http://schemas.microsoft.com/office/drawing/2014/main" id="{296E3B79-20E0-4F1F-B9A8-59F3C99051F5}"/>
                </a:ext>
              </a:extLst>
            </p:cNvPr>
            <p:cNvSpPr/>
            <p:nvPr/>
          </p:nvSpPr>
          <p:spPr>
            <a:xfrm>
              <a:off x="9517257" y="3403769"/>
              <a:ext cx="158867" cy="207893"/>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25400" cap="flat">
              <a:noFill/>
              <a:prstDash val="solid"/>
              <a:miter lim="400000"/>
            </a:ln>
            <a:effectLst/>
          </p:spPr>
          <p:txBody>
            <a:bodyPr anchor="ctr"/>
            <a:lstStyle/>
            <a:p>
              <a:pPr algn="ctr"/>
              <a:endParaRPr/>
            </a:p>
          </p:txBody>
        </p:sp>
        <p:sp>
          <p:nvSpPr>
            <p:cNvPr id="93" name="ïṡḷïďé">
              <a:extLst>
                <a:ext uri="{FF2B5EF4-FFF2-40B4-BE49-F238E27FC236}">
                  <a16:creationId xmlns="" xmlns:p14="http://schemas.microsoft.com/office/powerpoint/2010/main" xmlns:a16="http://schemas.microsoft.com/office/drawing/2014/main" id="{15A03DB9-4032-4B1A-9453-CE4BB583FA57}"/>
                </a:ext>
              </a:extLst>
            </p:cNvPr>
            <p:cNvSpPr/>
            <p:nvPr/>
          </p:nvSpPr>
          <p:spPr>
            <a:xfrm>
              <a:off x="9453604" y="3685864"/>
              <a:ext cx="89307" cy="96995"/>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25400" cap="flat">
              <a:noFill/>
              <a:prstDash val="solid"/>
              <a:miter lim="400000"/>
            </a:ln>
            <a:effectLst/>
          </p:spPr>
          <p:txBody>
            <a:bodyPr anchor="ctr"/>
            <a:lstStyle/>
            <a:p>
              <a:pPr algn="ctr"/>
              <a:endParaRPr/>
            </a:p>
          </p:txBody>
        </p:sp>
        <p:sp>
          <p:nvSpPr>
            <p:cNvPr id="94" name="i$ļïḓé">
              <a:extLst>
                <a:ext uri="{FF2B5EF4-FFF2-40B4-BE49-F238E27FC236}">
                  <a16:creationId xmlns="" xmlns:p14="http://schemas.microsoft.com/office/powerpoint/2010/main" xmlns:a16="http://schemas.microsoft.com/office/drawing/2014/main" id="{18EC5492-C516-4B8B-A675-BCF8B10D9DB6}"/>
                </a:ext>
              </a:extLst>
            </p:cNvPr>
            <p:cNvSpPr/>
            <p:nvPr/>
          </p:nvSpPr>
          <p:spPr>
            <a:xfrm>
              <a:off x="9553899" y="3604386"/>
              <a:ext cx="41967" cy="41633"/>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25400" cap="flat">
              <a:noFill/>
              <a:prstDash val="solid"/>
              <a:miter lim="400000"/>
            </a:ln>
            <a:effectLst/>
          </p:spPr>
          <p:txBody>
            <a:bodyPr anchor="ctr"/>
            <a:lstStyle/>
            <a:p>
              <a:pPr algn="ctr"/>
              <a:endParaRPr/>
            </a:p>
          </p:txBody>
        </p:sp>
        <p:sp>
          <p:nvSpPr>
            <p:cNvPr id="95" name="íṧḻïdê">
              <a:extLst>
                <a:ext uri="{FF2B5EF4-FFF2-40B4-BE49-F238E27FC236}">
                  <a16:creationId xmlns="" xmlns:p14="http://schemas.microsoft.com/office/powerpoint/2010/main" xmlns:a16="http://schemas.microsoft.com/office/drawing/2014/main" id="{609E406E-9FC4-4BAB-89BF-AB7D88727453}"/>
                </a:ext>
              </a:extLst>
            </p:cNvPr>
            <p:cNvSpPr/>
            <p:nvPr/>
          </p:nvSpPr>
          <p:spPr>
            <a:xfrm>
              <a:off x="9690104" y="3635830"/>
              <a:ext cx="70568" cy="49078"/>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25400" cap="flat">
              <a:noFill/>
              <a:prstDash val="solid"/>
              <a:miter lim="400000"/>
            </a:ln>
            <a:effectLst/>
          </p:spPr>
          <p:txBody>
            <a:bodyPr anchor="ctr"/>
            <a:lstStyle/>
            <a:p>
              <a:pPr algn="ctr"/>
              <a:endParaRPr/>
            </a:p>
          </p:txBody>
        </p:sp>
        <p:sp>
          <p:nvSpPr>
            <p:cNvPr id="96" name="íṣlïḑé">
              <a:extLst>
                <a:ext uri="{FF2B5EF4-FFF2-40B4-BE49-F238E27FC236}">
                  <a16:creationId xmlns="" xmlns:p14="http://schemas.microsoft.com/office/powerpoint/2010/main" xmlns:a16="http://schemas.microsoft.com/office/drawing/2014/main" id="{B07B174A-74D5-43C0-B192-B7D74E7666DE}"/>
                </a:ext>
              </a:extLst>
            </p:cNvPr>
            <p:cNvSpPr/>
            <p:nvPr/>
          </p:nvSpPr>
          <p:spPr>
            <a:xfrm>
              <a:off x="9646111" y="3565738"/>
              <a:ext cx="19467" cy="2534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25400" cap="flat">
              <a:noFill/>
              <a:prstDash val="solid"/>
              <a:miter lim="400000"/>
            </a:ln>
            <a:effectLst/>
          </p:spPr>
          <p:txBody>
            <a:bodyPr anchor="ctr"/>
            <a:lstStyle/>
            <a:p>
              <a:pPr algn="ctr"/>
              <a:endParaRPr/>
            </a:p>
          </p:txBody>
        </p:sp>
        <p:sp>
          <p:nvSpPr>
            <p:cNvPr id="97" name="iŝľíḑe">
              <a:extLst>
                <a:ext uri="{FF2B5EF4-FFF2-40B4-BE49-F238E27FC236}">
                  <a16:creationId xmlns="" xmlns:p14="http://schemas.microsoft.com/office/powerpoint/2010/main" xmlns:a16="http://schemas.microsoft.com/office/drawing/2014/main" id="{AF03429A-CCD5-4CBE-8E09-5E30B97F4DC0}"/>
                </a:ext>
              </a:extLst>
            </p:cNvPr>
            <p:cNvSpPr/>
            <p:nvPr/>
          </p:nvSpPr>
          <p:spPr>
            <a:xfrm>
              <a:off x="9594891" y="3654803"/>
              <a:ext cx="47691" cy="48989"/>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25400" cap="flat">
              <a:noFill/>
              <a:prstDash val="solid"/>
              <a:miter lim="400000"/>
            </a:ln>
            <a:effectLst/>
          </p:spPr>
          <p:txBody>
            <a:bodyPr anchor="ctr"/>
            <a:lstStyle/>
            <a:p>
              <a:pPr algn="ctr"/>
              <a:endParaRPr/>
            </a:p>
          </p:txBody>
        </p:sp>
        <p:sp>
          <p:nvSpPr>
            <p:cNvPr id="98" name="ïšlïḓé">
              <a:extLst>
                <a:ext uri="{FF2B5EF4-FFF2-40B4-BE49-F238E27FC236}">
                  <a16:creationId xmlns="" xmlns:p14="http://schemas.microsoft.com/office/powerpoint/2010/main" xmlns:a16="http://schemas.microsoft.com/office/drawing/2014/main" id="{126BE4E6-9FB7-4DC8-A2BC-5C65A2952832}"/>
                </a:ext>
              </a:extLst>
            </p:cNvPr>
            <p:cNvSpPr/>
            <p:nvPr/>
          </p:nvSpPr>
          <p:spPr>
            <a:xfrm>
              <a:off x="9632393" y="3706816"/>
              <a:ext cx="37284" cy="54904"/>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25400" cap="flat">
              <a:noFill/>
              <a:prstDash val="solid"/>
              <a:miter lim="400000"/>
            </a:ln>
            <a:effectLst/>
          </p:spPr>
          <p:txBody>
            <a:bodyPr anchor="ctr"/>
            <a:lstStyle/>
            <a:p>
              <a:pPr algn="ctr"/>
              <a:endParaRPr/>
            </a:p>
          </p:txBody>
        </p:sp>
        <p:sp>
          <p:nvSpPr>
            <p:cNvPr id="99" name="î$ḻïḍe">
              <a:extLst>
                <a:ext uri="{FF2B5EF4-FFF2-40B4-BE49-F238E27FC236}">
                  <a16:creationId xmlns="" xmlns:p14="http://schemas.microsoft.com/office/powerpoint/2010/main" xmlns:a16="http://schemas.microsoft.com/office/drawing/2014/main" id="{60BDFED1-4E77-43FB-89C4-55C62F72C721}"/>
                </a:ext>
              </a:extLst>
            </p:cNvPr>
            <p:cNvSpPr/>
            <p:nvPr/>
          </p:nvSpPr>
          <p:spPr>
            <a:xfrm>
              <a:off x="9681665" y="3678031"/>
              <a:ext cx="29941" cy="5100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25400" cap="flat">
              <a:noFill/>
              <a:prstDash val="solid"/>
              <a:miter lim="400000"/>
            </a:ln>
            <a:effectLst/>
          </p:spPr>
          <p:txBody>
            <a:bodyPr anchor="ctr"/>
            <a:lstStyle/>
            <a:p>
              <a:pPr algn="ctr"/>
              <a:endParaRPr/>
            </a:p>
          </p:txBody>
        </p:sp>
        <p:sp>
          <p:nvSpPr>
            <p:cNvPr id="100" name="ïS1îḑe">
              <a:extLst>
                <a:ext uri="{FF2B5EF4-FFF2-40B4-BE49-F238E27FC236}">
                  <a16:creationId xmlns="" xmlns:p14="http://schemas.microsoft.com/office/powerpoint/2010/main" xmlns:a16="http://schemas.microsoft.com/office/drawing/2014/main" id="{54906690-F5F1-4971-9439-7E68E539ED96}"/>
                </a:ext>
              </a:extLst>
            </p:cNvPr>
            <p:cNvSpPr/>
            <p:nvPr/>
          </p:nvSpPr>
          <p:spPr>
            <a:xfrm>
              <a:off x="9628583" y="3726518"/>
              <a:ext cx="162677" cy="158780"/>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25400" cap="flat">
              <a:noFill/>
              <a:prstDash val="solid"/>
              <a:miter lim="400000"/>
            </a:ln>
            <a:effectLst/>
          </p:spPr>
          <p:txBody>
            <a:bodyPr anchor="ctr"/>
            <a:lstStyle/>
            <a:p>
              <a:pPr algn="ctr"/>
              <a:endParaRPr/>
            </a:p>
          </p:txBody>
        </p:sp>
        <p:sp>
          <p:nvSpPr>
            <p:cNvPr id="101" name="íṩḻidè">
              <a:extLst>
                <a:ext uri="{FF2B5EF4-FFF2-40B4-BE49-F238E27FC236}">
                  <a16:creationId xmlns="" xmlns:p14="http://schemas.microsoft.com/office/powerpoint/2010/main" xmlns:a16="http://schemas.microsoft.com/office/drawing/2014/main" id="{0FEE6E9F-C193-4C28-B6C2-0893740F3602}"/>
                </a:ext>
              </a:extLst>
            </p:cNvPr>
            <p:cNvSpPr/>
            <p:nvPr/>
          </p:nvSpPr>
          <p:spPr>
            <a:xfrm>
              <a:off x="9187751" y="3843193"/>
              <a:ext cx="329761" cy="381201"/>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25400" cap="flat">
              <a:noFill/>
              <a:prstDash val="solid"/>
              <a:miter lim="400000"/>
            </a:ln>
            <a:effectLst/>
          </p:spPr>
          <p:txBody>
            <a:bodyPr anchor="ctr"/>
            <a:lstStyle/>
            <a:p>
              <a:pPr algn="ctr"/>
              <a:endParaRPr/>
            </a:p>
          </p:txBody>
        </p:sp>
        <p:sp>
          <p:nvSpPr>
            <p:cNvPr id="102" name="iSḷiďe">
              <a:extLst>
                <a:ext uri="{FF2B5EF4-FFF2-40B4-BE49-F238E27FC236}">
                  <a16:creationId xmlns="" xmlns:p14="http://schemas.microsoft.com/office/powerpoint/2010/main" xmlns:a16="http://schemas.microsoft.com/office/drawing/2014/main" id="{4460EA5E-BD5F-4E28-85CC-E1934AEE8D2D}"/>
                </a:ext>
              </a:extLst>
            </p:cNvPr>
            <p:cNvSpPr/>
            <p:nvPr/>
          </p:nvSpPr>
          <p:spPr>
            <a:xfrm>
              <a:off x="9518950" y="4026819"/>
              <a:ext cx="221080" cy="264412"/>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25400" cap="flat">
              <a:noFill/>
              <a:prstDash val="solid"/>
              <a:miter lim="400000"/>
            </a:ln>
            <a:effectLst/>
          </p:spPr>
          <p:txBody>
            <a:bodyPr anchor="ctr"/>
            <a:lstStyle/>
            <a:p>
              <a:pPr algn="ctr"/>
              <a:endParaRPr/>
            </a:p>
          </p:txBody>
        </p:sp>
        <p:sp>
          <p:nvSpPr>
            <p:cNvPr id="103" name="işḷídê">
              <a:extLst>
                <a:ext uri="{FF2B5EF4-FFF2-40B4-BE49-F238E27FC236}">
                  <a16:creationId xmlns="" xmlns:p14="http://schemas.microsoft.com/office/powerpoint/2010/main" xmlns:a16="http://schemas.microsoft.com/office/drawing/2014/main" id="{B26460C8-A83E-4D5D-BBA8-D0383C3498E1}"/>
                </a:ext>
              </a:extLst>
            </p:cNvPr>
            <p:cNvSpPr/>
            <p:nvPr/>
          </p:nvSpPr>
          <p:spPr>
            <a:xfrm>
              <a:off x="9816350" y="3993819"/>
              <a:ext cx="41001" cy="103795"/>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25400" cap="flat">
              <a:noFill/>
              <a:prstDash val="solid"/>
              <a:miter lim="400000"/>
            </a:ln>
            <a:effectLst/>
          </p:spPr>
          <p:txBody>
            <a:bodyPr anchor="ctr"/>
            <a:lstStyle/>
            <a:p>
              <a:pPr algn="ctr"/>
              <a:endParaRPr/>
            </a:p>
          </p:txBody>
        </p:sp>
        <p:sp>
          <p:nvSpPr>
            <p:cNvPr id="104" name="iṩ1íḋê">
              <a:extLst>
                <a:ext uri="{FF2B5EF4-FFF2-40B4-BE49-F238E27FC236}">
                  <a16:creationId xmlns="" xmlns:p14="http://schemas.microsoft.com/office/powerpoint/2010/main" xmlns:a16="http://schemas.microsoft.com/office/drawing/2014/main" id="{0C081CF7-68EE-457F-9056-97344E931F1B}"/>
                </a:ext>
              </a:extLst>
            </p:cNvPr>
            <p:cNvSpPr/>
            <p:nvPr/>
          </p:nvSpPr>
          <p:spPr>
            <a:xfrm>
              <a:off x="9834437" y="4184237"/>
              <a:ext cx="82580" cy="37553"/>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25400" cap="flat">
              <a:noFill/>
              <a:prstDash val="solid"/>
              <a:miter lim="400000"/>
            </a:ln>
            <a:effectLst/>
          </p:spPr>
          <p:txBody>
            <a:bodyPr anchor="ctr"/>
            <a:lstStyle/>
            <a:p>
              <a:pPr algn="ctr"/>
              <a:endParaRPr/>
            </a:p>
          </p:txBody>
        </p:sp>
        <p:sp>
          <p:nvSpPr>
            <p:cNvPr id="105" name="ïṥliďé">
              <a:extLst>
                <a:ext uri="{FF2B5EF4-FFF2-40B4-BE49-F238E27FC236}">
                  <a16:creationId xmlns="" xmlns:p14="http://schemas.microsoft.com/office/powerpoint/2010/main" xmlns:a16="http://schemas.microsoft.com/office/drawing/2014/main" id="{B4F394E0-8DEF-4EEC-8920-22DEB299ADF1}"/>
                </a:ext>
              </a:extLst>
            </p:cNvPr>
            <p:cNvSpPr/>
            <p:nvPr/>
          </p:nvSpPr>
          <p:spPr>
            <a:xfrm>
              <a:off x="9664278" y="4387494"/>
              <a:ext cx="133525" cy="80961"/>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25400" cap="flat">
              <a:noFill/>
              <a:prstDash val="solid"/>
              <a:miter lim="400000"/>
            </a:ln>
            <a:effectLst/>
          </p:spPr>
          <p:txBody>
            <a:bodyPr anchor="ctr"/>
            <a:lstStyle/>
            <a:p>
              <a:pPr algn="ctr"/>
              <a:endParaRPr/>
            </a:p>
          </p:txBody>
        </p:sp>
        <p:sp>
          <p:nvSpPr>
            <p:cNvPr id="106" name="îṥ1íde">
              <a:extLst>
                <a:ext uri="{FF2B5EF4-FFF2-40B4-BE49-F238E27FC236}">
                  <a16:creationId xmlns="" xmlns:p14="http://schemas.microsoft.com/office/powerpoint/2010/main" xmlns:a16="http://schemas.microsoft.com/office/drawing/2014/main" id="{1BD52943-D120-4A10-8B9F-748224A108D1}"/>
                </a:ext>
              </a:extLst>
            </p:cNvPr>
            <p:cNvSpPr/>
            <p:nvPr/>
          </p:nvSpPr>
          <p:spPr>
            <a:xfrm>
              <a:off x="9557284" y="4379124"/>
              <a:ext cx="90437" cy="43332"/>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25400" cap="flat">
              <a:noFill/>
              <a:prstDash val="solid"/>
              <a:miter lim="400000"/>
            </a:ln>
            <a:effectLst/>
          </p:spPr>
          <p:txBody>
            <a:bodyPr anchor="ctr"/>
            <a:lstStyle/>
            <a:p>
              <a:pPr algn="ctr"/>
              <a:endParaRPr/>
            </a:p>
          </p:txBody>
        </p:sp>
        <p:sp>
          <p:nvSpPr>
            <p:cNvPr id="107" name="iṧḻïďé">
              <a:extLst>
                <a:ext uri="{FF2B5EF4-FFF2-40B4-BE49-F238E27FC236}">
                  <a16:creationId xmlns="" xmlns:p14="http://schemas.microsoft.com/office/powerpoint/2010/main" xmlns:a16="http://schemas.microsoft.com/office/drawing/2014/main" id="{F824C1B0-A2D0-42FE-8EF0-EE5AF90196F0}"/>
                </a:ext>
              </a:extLst>
            </p:cNvPr>
            <p:cNvSpPr/>
            <p:nvPr/>
          </p:nvSpPr>
          <p:spPr>
            <a:xfrm>
              <a:off x="9429485" y="4387992"/>
              <a:ext cx="74217" cy="3501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25400" cap="flat">
              <a:noFill/>
              <a:prstDash val="solid"/>
              <a:miter lim="400000"/>
            </a:ln>
            <a:effectLst/>
          </p:spPr>
          <p:txBody>
            <a:bodyPr anchor="ctr"/>
            <a:lstStyle/>
            <a:p>
              <a:pPr algn="ctr"/>
              <a:endParaRPr/>
            </a:p>
          </p:txBody>
        </p:sp>
        <p:sp>
          <p:nvSpPr>
            <p:cNvPr id="108" name="ïṡlïḓè">
              <a:extLst>
                <a:ext uri="{FF2B5EF4-FFF2-40B4-BE49-F238E27FC236}">
                  <a16:creationId xmlns="" xmlns:p14="http://schemas.microsoft.com/office/powerpoint/2010/main" xmlns:a16="http://schemas.microsoft.com/office/drawing/2014/main" id="{AD1C80F0-D44B-496D-B255-755F711A3354}"/>
                </a:ext>
              </a:extLst>
            </p:cNvPr>
            <p:cNvSpPr/>
            <p:nvPr/>
          </p:nvSpPr>
          <p:spPr>
            <a:xfrm>
              <a:off x="9520068" y="4428015"/>
              <a:ext cx="55095" cy="31317"/>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25400" cap="flat">
              <a:noFill/>
              <a:prstDash val="solid"/>
              <a:miter lim="400000"/>
            </a:ln>
            <a:effectLst/>
          </p:spPr>
          <p:txBody>
            <a:bodyPr anchor="ctr"/>
            <a:lstStyle/>
            <a:p>
              <a:pPr algn="ctr"/>
              <a:endParaRPr/>
            </a:p>
          </p:txBody>
        </p:sp>
        <p:sp>
          <p:nvSpPr>
            <p:cNvPr id="109" name="íṥ1iḋe">
              <a:extLst>
                <a:ext uri="{FF2B5EF4-FFF2-40B4-BE49-F238E27FC236}">
                  <a16:creationId xmlns="" xmlns:p14="http://schemas.microsoft.com/office/powerpoint/2010/main" xmlns:a16="http://schemas.microsoft.com/office/drawing/2014/main" id="{576B6E19-6CAD-4713-B6FA-95D6A9EDCBC2}"/>
                </a:ext>
              </a:extLst>
            </p:cNvPr>
            <p:cNvSpPr/>
            <p:nvPr/>
          </p:nvSpPr>
          <p:spPr>
            <a:xfrm>
              <a:off x="9067733" y="4304888"/>
              <a:ext cx="331335" cy="9455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25400" cap="flat">
              <a:noFill/>
              <a:prstDash val="solid"/>
              <a:miter lim="400000"/>
            </a:ln>
            <a:effectLst/>
          </p:spPr>
          <p:txBody>
            <a:bodyPr anchor="ctr"/>
            <a:lstStyle/>
            <a:p>
              <a:pPr algn="ctr"/>
              <a:endParaRPr/>
            </a:p>
          </p:txBody>
        </p:sp>
        <p:sp>
          <p:nvSpPr>
            <p:cNvPr id="110" name="ïşliḋè">
              <a:extLst>
                <a:ext uri="{FF2B5EF4-FFF2-40B4-BE49-F238E27FC236}">
                  <a16:creationId xmlns="" xmlns:p14="http://schemas.microsoft.com/office/powerpoint/2010/main" xmlns:a16="http://schemas.microsoft.com/office/drawing/2014/main" id="{F056C68F-9978-409C-A6E2-D6CC91EB3B35}"/>
                </a:ext>
              </a:extLst>
            </p:cNvPr>
            <p:cNvSpPr/>
            <p:nvPr/>
          </p:nvSpPr>
          <p:spPr>
            <a:xfrm>
              <a:off x="8739813" y="3881623"/>
              <a:ext cx="352969" cy="414364"/>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25400" cap="flat">
              <a:noFill/>
              <a:prstDash val="solid"/>
              <a:miter lim="400000"/>
            </a:ln>
            <a:effectLst/>
          </p:spPr>
          <p:txBody>
            <a:bodyPr anchor="ctr"/>
            <a:lstStyle/>
            <a:p>
              <a:pPr algn="ctr"/>
              <a:endParaRPr/>
            </a:p>
          </p:txBody>
        </p:sp>
        <p:sp>
          <p:nvSpPr>
            <p:cNvPr id="111" name="iş1iḑè">
              <a:extLst>
                <a:ext uri="{FF2B5EF4-FFF2-40B4-BE49-F238E27FC236}">
                  <a16:creationId xmlns="" xmlns:p14="http://schemas.microsoft.com/office/powerpoint/2010/main" xmlns:a16="http://schemas.microsoft.com/office/drawing/2014/main" id="{53C804A7-A680-43FA-9A02-53BA97E175F4}"/>
                </a:ext>
              </a:extLst>
            </p:cNvPr>
            <p:cNvSpPr/>
            <p:nvPr/>
          </p:nvSpPr>
          <p:spPr>
            <a:xfrm>
              <a:off x="8199229" y="3742697"/>
              <a:ext cx="76119" cy="114668"/>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25400" cap="flat">
              <a:noFill/>
              <a:prstDash val="solid"/>
              <a:miter lim="400000"/>
            </a:ln>
            <a:effectLst/>
          </p:spPr>
          <p:txBody>
            <a:bodyPr anchor="ctr"/>
            <a:lstStyle/>
            <a:p>
              <a:pPr algn="ctr"/>
              <a:endParaRPr/>
            </a:p>
          </p:txBody>
        </p:sp>
        <p:sp>
          <p:nvSpPr>
            <p:cNvPr id="112" name="iŝḻîḋe">
              <a:extLst>
                <a:ext uri="{FF2B5EF4-FFF2-40B4-BE49-F238E27FC236}">
                  <a16:creationId xmlns="" xmlns:p14="http://schemas.microsoft.com/office/powerpoint/2010/main" xmlns:a16="http://schemas.microsoft.com/office/drawing/2014/main" id="{BEBAEDB5-8AEE-486E-99EE-E91DDEF52B2D}"/>
                </a:ext>
              </a:extLst>
            </p:cNvPr>
            <p:cNvSpPr/>
            <p:nvPr/>
          </p:nvSpPr>
          <p:spPr>
            <a:xfrm>
              <a:off x="7957224" y="3867942"/>
              <a:ext cx="20203" cy="24844"/>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25400" cap="flat">
              <a:noFill/>
              <a:prstDash val="solid"/>
              <a:miter lim="400000"/>
            </a:ln>
            <a:effectLst/>
          </p:spPr>
          <p:txBody>
            <a:bodyPr anchor="ctr"/>
            <a:lstStyle/>
            <a:p>
              <a:pPr algn="ctr"/>
              <a:endParaRPr/>
            </a:p>
          </p:txBody>
        </p:sp>
        <p:sp>
          <p:nvSpPr>
            <p:cNvPr id="113" name="ïṡļíḍê">
              <a:extLst>
                <a:ext uri="{FF2B5EF4-FFF2-40B4-BE49-F238E27FC236}">
                  <a16:creationId xmlns="" xmlns:p14="http://schemas.microsoft.com/office/powerpoint/2010/main" xmlns:a16="http://schemas.microsoft.com/office/drawing/2014/main" id="{E3E8C13C-7ECE-4FC7-9598-40707A6FC8C2}"/>
                </a:ext>
              </a:extLst>
            </p:cNvPr>
            <p:cNvSpPr/>
            <p:nvPr/>
          </p:nvSpPr>
          <p:spPr>
            <a:xfrm>
              <a:off x="7953865" y="3917350"/>
              <a:ext cx="21543" cy="20151"/>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25400" cap="flat">
              <a:noFill/>
              <a:prstDash val="solid"/>
              <a:miter lim="400000"/>
            </a:ln>
            <a:effectLst/>
          </p:spPr>
          <p:txBody>
            <a:bodyPr anchor="ctr"/>
            <a:lstStyle/>
            <a:p>
              <a:pPr algn="ctr"/>
              <a:endParaRPr/>
            </a:p>
          </p:txBody>
        </p:sp>
        <p:sp>
          <p:nvSpPr>
            <p:cNvPr id="114" name="îsḷïḑè">
              <a:extLst>
                <a:ext uri="{FF2B5EF4-FFF2-40B4-BE49-F238E27FC236}">
                  <a16:creationId xmlns="" xmlns:p14="http://schemas.microsoft.com/office/powerpoint/2010/main" xmlns:a16="http://schemas.microsoft.com/office/drawing/2014/main" id="{7EA79E5C-B6D5-4EA2-A600-08A2675C5F06}"/>
                </a:ext>
              </a:extLst>
            </p:cNvPr>
            <p:cNvSpPr/>
            <p:nvPr/>
          </p:nvSpPr>
          <p:spPr>
            <a:xfrm>
              <a:off x="7931635" y="3837005"/>
              <a:ext cx="18834" cy="20358"/>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25400" cap="flat">
              <a:noFill/>
              <a:prstDash val="solid"/>
              <a:miter lim="400000"/>
            </a:ln>
            <a:effectLst/>
          </p:spPr>
          <p:txBody>
            <a:bodyPr anchor="ctr"/>
            <a:lstStyle/>
            <a:p>
              <a:pPr algn="ctr"/>
              <a:endParaRPr/>
            </a:p>
          </p:txBody>
        </p:sp>
        <p:sp>
          <p:nvSpPr>
            <p:cNvPr id="115" name="îślïḍe">
              <a:extLst>
                <a:ext uri="{FF2B5EF4-FFF2-40B4-BE49-F238E27FC236}">
                  <a16:creationId xmlns="" xmlns:p14="http://schemas.microsoft.com/office/powerpoint/2010/main" xmlns:a16="http://schemas.microsoft.com/office/drawing/2014/main" id="{6EBD2D99-4087-413C-AF36-050ADAB78755}"/>
                </a:ext>
              </a:extLst>
            </p:cNvPr>
            <p:cNvSpPr/>
            <p:nvPr/>
          </p:nvSpPr>
          <p:spPr>
            <a:xfrm>
              <a:off x="7171214" y="3107084"/>
              <a:ext cx="22347" cy="31175"/>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25400" cap="flat">
              <a:noFill/>
              <a:prstDash val="solid"/>
              <a:miter lim="400000"/>
            </a:ln>
            <a:effectLst/>
          </p:spPr>
          <p:txBody>
            <a:bodyPr anchor="ctr"/>
            <a:lstStyle/>
            <a:p>
              <a:pPr algn="ctr"/>
              <a:endParaRPr/>
            </a:p>
          </p:txBody>
        </p:sp>
        <p:sp>
          <p:nvSpPr>
            <p:cNvPr id="116" name="ïsļíḑê">
              <a:extLst>
                <a:ext uri="{FF2B5EF4-FFF2-40B4-BE49-F238E27FC236}">
                  <a16:creationId xmlns="" xmlns:p14="http://schemas.microsoft.com/office/powerpoint/2010/main" xmlns:a16="http://schemas.microsoft.com/office/drawing/2014/main" id="{27405B08-41EC-469F-9449-89A8044883A7}"/>
                </a:ext>
              </a:extLst>
            </p:cNvPr>
            <p:cNvSpPr/>
            <p:nvPr/>
          </p:nvSpPr>
          <p:spPr>
            <a:xfrm>
              <a:off x="6561284" y="2785626"/>
              <a:ext cx="67222" cy="44468"/>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25400" cap="flat">
              <a:noFill/>
              <a:prstDash val="solid"/>
              <a:miter lim="400000"/>
            </a:ln>
            <a:effectLst/>
          </p:spPr>
          <p:txBody>
            <a:bodyPr anchor="ctr"/>
            <a:lstStyle/>
            <a:p>
              <a:pPr algn="ctr"/>
              <a:endParaRPr/>
            </a:p>
          </p:txBody>
        </p:sp>
        <p:sp>
          <p:nvSpPr>
            <p:cNvPr id="117" name="îŝḷïḑe">
              <a:extLst>
                <a:ext uri="{FF2B5EF4-FFF2-40B4-BE49-F238E27FC236}">
                  <a16:creationId xmlns="" xmlns:p14="http://schemas.microsoft.com/office/powerpoint/2010/main" xmlns:a16="http://schemas.microsoft.com/office/drawing/2014/main" id="{499FA2FE-FE32-422E-B93C-7E4004E4575B}"/>
                </a:ext>
              </a:extLst>
            </p:cNvPr>
            <p:cNvSpPr/>
            <p:nvPr/>
          </p:nvSpPr>
          <p:spPr>
            <a:xfrm>
              <a:off x="5255087" y="1585911"/>
              <a:ext cx="2042366" cy="1189722"/>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grpFill/>
            <a:ln w="25400" cap="flat">
              <a:noFill/>
              <a:prstDash val="solid"/>
              <a:miter lim="400000"/>
            </a:ln>
            <a:effectLst/>
          </p:spPr>
          <p:txBody>
            <a:bodyPr anchor="ctr"/>
            <a:lstStyle/>
            <a:p>
              <a:pPr algn="ctr"/>
              <a:endParaRPr/>
            </a:p>
          </p:txBody>
        </p:sp>
        <p:sp>
          <p:nvSpPr>
            <p:cNvPr id="118" name="îṧlïḋê">
              <a:extLst>
                <a:ext uri="{FF2B5EF4-FFF2-40B4-BE49-F238E27FC236}">
                  <a16:creationId xmlns="" xmlns:p14="http://schemas.microsoft.com/office/powerpoint/2010/main" xmlns:a16="http://schemas.microsoft.com/office/drawing/2014/main" id="{3B008F81-1E1F-4F79-BF7A-A2446476736E}"/>
                </a:ext>
              </a:extLst>
            </p:cNvPr>
            <p:cNvSpPr/>
            <p:nvPr/>
          </p:nvSpPr>
          <p:spPr>
            <a:xfrm>
              <a:off x="6872934" y="1426645"/>
              <a:ext cx="308560" cy="179738"/>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25400" cap="flat">
              <a:noFill/>
              <a:prstDash val="solid"/>
              <a:miter lim="400000"/>
            </a:ln>
            <a:effectLst/>
          </p:spPr>
          <p:txBody>
            <a:bodyPr anchor="ctr"/>
            <a:lstStyle/>
            <a:p>
              <a:pPr algn="ctr"/>
              <a:endParaRPr/>
            </a:p>
          </p:txBody>
        </p:sp>
        <p:sp>
          <p:nvSpPr>
            <p:cNvPr id="119" name="îṣľíḍe">
              <a:extLst>
                <a:ext uri="{FF2B5EF4-FFF2-40B4-BE49-F238E27FC236}">
                  <a16:creationId xmlns="" xmlns:p14="http://schemas.microsoft.com/office/powerpoint/2010/main" xmlns:a16="http://schemas.microsoft.com/office/drawing/2014/main" id="{987E3958-C577-414D-A8D1-C28E02B223C1}"/>
                </a:ext>
              </a:extLst>
            </p:cNvPr>
            <p:cNvSpPr/>
            <p:nvPr/>
          </p:nvSpPr>
          <p:spPr>
            <a:xfrm>
              <a:off x="5869377" y="1326101"/>
              <a:ext cx="358160" cy="136980"/>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grpFill/>
            <a:ln w="25400" cap="flat">
              <a:noFill/>
              <a:prstDash val="solid"/>
              <a:miter lim="400000"/>
            </a:ln>
            <a:effectLst/>
          </p:spPr>
          <p:txBody>
            <a:bodyPr anchor="ctr"/>
            <a:lstStyle/>
            <a:p>
              <a:pPr algn="ctr"/>
              <a:endParaRPr/>
            </a:p>
          </p:txBody>
        </p:sp>
        <p:sp>
          <p:nvSpPr>
            <p:cNvPr id="120" name="îṩlîḑè">
              <a:extLst>
                <a:ext uri="{FF2B5EF4-FFF2-40B4-BE49-F238E27FC236}">
                  <a16:creationId xmlns="" xmlns:p14="http://schemas.microsoft.com/office/powerpoint/2010/main" xmlns:a16="http://schemas.microsoft.com/office/drawing/2014/main" id="{B3E8AD52-6AD7-4495-9B1D-62531F4A6526}"/>
                </a:ext>
              </a:extLst>
            </p:cNvPr>
            <p:cNvSpPr/>
            <p:nvPr/>
          </p:nvSpPr>
          <p:spPr>
            <a:xfrm>
              <a:off x="5016160" y="1729403"/>
              <a:ext cx="228706" cy="93668"/>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25400" cap="flat">
              <a:noFill/>
              <a:prstDash val="solid"/>
              <a:miter lim="400000"/>
            </a:ln>
            <a:effectLst/>
          </p:spPr>
          <p:txBody>
            <a:bodyPr anchor="ctr"/>
            <a:lstStyle/>
            <a:p>
              <a:pPr algn="ctr"/>
              <a:endParaRPr/>
            </a:p>
          </p:txBody>
        </p:sp>
        <p:sp>
          <p:nvSpPr>
            <p:cNvPr id="121" name="iślïďe">
              <a:extLst>
                <a:ext uri="{FF2B5EF4-FFF2-40B4-BE49-F238E27FC236}">
                  <a16:creationId xmlns="" xmlns:p14="http://schemas.microsoft.com/office/powerpoint/2010/main" xmlns:a16="http://schemas.microsoft.com/office/drawing/2014/main" id="{3A6378EA-6577-4684-96DA-C9668868FA8A}"/>
                </a:ext>
              </a:extLst>
            </p:cNvPr>
            <p:cNvSpPr/>
            <p:nvPr/>
          </p:nvSpPr>
          <p:spPr>
            <a:xfrm>
              <a:off x="5414902" y="1601282"/>
              <a:ext cx="41288" cy="20045"/>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grpFill/>
            <a:ln w="25400" cap="flat">
              <a:noFill/>
              <a:prstDash val="solid"/>
              <a:miter lim="400000"/>
            </a:ln>
            <a:effectLst/>
          </p:spPr>
          <p:txBody>
            <a:bodyPr anchor="ctr"/>
            <a:lstStyle/>
            <a:p>
              <a:pPr algn="ctr"/>
              <a:endParaRPr/>
            </a:p>
          </p:txBody>
        </p:sp>
        <p:sp>
          <p:nvSpPr>
            <p:cNvPr id="122" name="îṥḷîḓê">
              <a:extLst>
                <a:ext uri="{FF2B5EF4-FFF2-40B4-BE49-F238E27FC236}">
                  <a16:creationId xmlns="" xmlns:p14="http://schemas.microsoft.com/office/powerpoint/2010/main" xmlns:a16="http://schemas.microsoft.com/office/drawing/2014/main" id="{264982FF-C13B-4AA3-8F43-7587357DC00B}"/>
                </a:ext>
              </a:extLst>
            </p:cNvPr>
            <p:cNvSpPr/>
            <p:nvPr/>
          </p:nvSpPr>
          <p:spPr>
            <a:xfrm>
              <a:off x="5426458" y="1837882"/>
              <a:ext cx="35170" cy="22995"/>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grpFill/>
            <a:ln w="25400" cap="flat">
              <a:noFill/>
              <a:prstDash val="solid"/>
              <a:miter lim="400000"/>
            </a:ln>
            <a:effectLst/>
          </p:spPr>
          <p:txBody>
            <a:bodyPr anchor="ctr"/>
            <a:lstStyle/>
            <a:p>
              <a:pPr algn="ctr"/>
              <a:endParaRPr/>
            </a:p>
          </p:txBody>
        </p:sp>
        <p:sp>
          <p:nvSpPr>
            <p:cNvPr id="123" name="ïṣļïḋê">
              <a:extLst>
                <a:ext uri="{FF2B5EF4-FFF2-40B4-BE49-F238E27FC236}">
                  <a16:creationId xmlns="" xmlns:p14="http://schemas.microsoft.com/office/powerpoint/2010/main" xmlns:a16="http://schemas.microsoft.com/office/drawing/2014/main" id="{CB002FA2-2E97-4152-A87D-333528B614D3}"/>
                </a:ext>
              </a:extLst>
            </p:cNvPr>
            <p:cNvSpPr/>
            <p:nvPr/>
          </p:nvSpPr>
          <p:spPr>
            <a:xfrm>
              <a:off x="5430421" y="1863360"/>
              <a:ext cx="21346" cy="16360"/>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grpFill/>
            <a:ln w="25400" cap="flat">
              <a:noFill/>
              <a:prstDash val="solid"/>
              <a:miter lim="400000"/>
            </a:ln>
            <a:effectLst/>
          </p:spPr>
          <p:txBody>
            <a:bodyPr anchor="ctr"/>
            <a:lstStyle/>
            <a:p>
              <a:pPr algn="ctr"/>
              <a:endParaRPr/>
            </a:p>
          </p:txBody>
        </p:sp>
        <p:sp>
          <p:nvSpPr>
            <p:cNvPr id="124" name="iṧ1ídê">
              <a:extLst>
                <a:ext uri="{FF2B5EF4-FFF2-40B4-BE49-F238E27FC236}">
                  <a16:creationId xmlns="" xmlns:p14="http://schemas.microsoft.com/office/powerpoint/2010/main" xmlns:a16="http://schemas.microsoft.com/office/drawing/2014/main" id="{E161C785-1873-4ABB-9AF8-62E882920260}"/>
                </a:ext>
              </a:extLst>
            </p:cNvPr>
            <p:cNvSpPr/>
            <p:nvPr/>
          </p:nvSpPr>
          <p:spPr>
            <a:xfrm>
              <a:off x="5276566" y="2090226"/>
              <a:ext cx="141495" cy="136887"/>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grpFill/>
            <a:ln w="25400" cap="flat">
              <a:noFill/>
              <a:prstDash val="solid"/>
              <a:miter lim="400000"/>
            </a:ln>
            <a:effectLst/>
          </p:spPr>
          <p:txBody>
            <a:bodyPr anchor="ctr"/>
            <a:lstStyle/>
            <a:p>
              <a:pPr algn="ctr"/>
              <a:endParaRPr/>
            </a:p>
          </p:txBody>
        </p:sp>
        <p:sp>
          <p:nvSpPr>
            <p:cNvPr id="125" name="îśļîḓe">
              <a:extLst>
                <a:ext uri="{FF2B5EF4-FFF2-40B4-BE49-F238E27FC236}">
                  <a16:creationId xmlns="" xmlns:p14="http://schemas.microsoft.com/office/powerpoint/2010/main" xmlns:a16="http://schemas.microsoft.com/office/drawing/2014/main" id="{F23DA1AE-1979-46E1-AF1E-057332CE50FC}"/>
                </a:ext>
              </a:extLst>
            </p:cNvPr>
            <p:cNvSpPr/>
            <p:nvPr/>
          </p:nvSpPr>
          <p:spPr>
            <a:xfrm>
              <a:off x="5407156" y="1993299"/>
              <a:ext cx="206900" cy="271619"/>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grpFill/>
            <a:ln w="25400" cap="flat">
              <a:noFill/>
              <a:prstDash val="solid"/>
              <a:miter lim="400000"/>
            </a:ln>
            <a:effectLst/>
          </p:spPr>
          <p:txBody>
            <a:bodyPr anchor="ctr"/>
            <a:lstStyle/>
            <a:p>
              <a:pPr algn="ctr"/>
              <a:endParaRPr/>
            </a:p>
          </p:txBody>
        </p:sp>
        <p:sp>
          <p:nvSpPr>
            <p:cNvPr id="126" name="îş1îḓè">
              <a:extLst>
                <a:ext uri="{FF2B5EF4-FFF2-40B4-BE49-F238E27FC236}">
                  <a16:creationId xmlns="" xmlns:p14="http://schemas.microsoft.com/office/powerpoint/2010/main" xmlns:a16="http://schemas.microsoft.com/office/drawing/2014/main" id="{29718D3B-CFD6-4F57-812C-4ABC81D98672}"/>
                </a:ext>
              </a:extLst>
            </p:cNvPr>
            <p:cNvSpPr/>
            <p:nvPr/>
          </p:nvSpPr>
          <p:spPr>
            <a:xfrm>
              <a:off x="5439609" y="2113104"/>
              <a:ext cx="16360" cy="21150"/>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25400" cap="flat">
              <a:noFill/>
              <a:prstDash val="solid"/>
              <a:miter lim="400000"/>
            </a:ln>
            <a:effectLst/>
          </p:spPr>
          <p:txBody>
            <a:bodyPr anchor="ctr"/>
            <a:lstStyle/>
            <a:p>
              <a:pPr algn="ctr"/>
              <a:endParaRPr/>
            </a:p>
          </p:txBody>
        </p:sp>
        <p:sp>
          <p:nvSpPr>
            <p:cNvPr id="127" name="ïŝḻidé">
              <a:extLst>
                <a:ext uri="{FF2B5EF4-FFF2-40B4-BE49-F238E27FC236}">
                  <a16:creationId xmlns="" xmlns:p14="http://schemas.microsoft.com/office/powerpoint/2010/main" xmlns:a16="http://schemas.microsoft.com/office/drawing/2014/main" id="{C0664E3D-0464-4BBC-BC4D-208B97592BDA}"/>
                </a:ext>
              </a:extLst>
            </p:cNvPr>
            <p:cNvSpPr/>
            <p:nvPr/>
          </p:nvSpPr>
          <p:spPr>
            <a:xfrm>
              <a:off x="5461229" y="2281207"/>
              <a:ext cx="17764" cy="16360"/>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25400" cap="flat">
              <a:noFill/>
              <a:prstDash val="solid"/>
              <a:miter lim="400000"/>
            </a:ln>
            <a:effectLst/>
          </p:spPr>
          <p:txBody>
            <a:bodyPr anchor="ctr"/>
            <a:lstStyle/>
            <a:p>
              <a:pPr algn="ctr"/>
              <a:endParaRPr/>
            </a:p>
          </p:txBody>
        </p:sp>
        <p:sp>
          <p:nvSpPr>
            <p:cNvPr id="128" name="isḷîḑê">
              <a:extLst>
                <a:ext uri="{FF2B5EF4-FFF2-40B4-BE49-F238E27FC236}">
                  <a16:creationId xmlns="" xmlns:p14="http://schemas.microsoft.com/office/powerpoint/2010/main" xmlns:a16="http://schemas.microsoft.com/office/drawing/2014/main" id="{EEB2ED1A-30E9-48D7-9B48-6BC9F04F26DF}"/>
                </a:ext>
              </a:extLst>
            </p:cNvPr>
            <p:cNvSpPr/>
            <p:nvPr/>
          </p:nvSpPr>
          <p:spPr>
            <a:xfrm>
              <a:off x="5486629" y="2286760"/>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25400" cap="flat">
              <a:noFill/>
              <a:prstDash val="solid"/>
              <a:miter lim="400000"/>
            </a:ln>
            <a:effectLst/>
          </p:spPr>
          <p:txBody>
            <a:bodyPr anchor="ctr"/>
            <a:lstStyle/>
            <a:p>
              <a:pPr algn="ctr"/>
              <a:endParaRPr/>
            </a:p>
          </p:txBody>
        </p:sp>
        <p:sp>
          <p:nvSpPr>
            <p:cNvPr id="129" name="îšlíḍê">
              <a:extLst>
                <a:ext uri="{FF2B5EF4-FFF2-40B4-BE49-F238E27FC236}">
                  <a16:creationId xmlns="" xmlns:p14="http://schemas.microsoft.com/office/powerpoint/2010/main" xmlns:a16="http://schemas.microsoft.com/office/drawing/2014/main" id="{62057FEF-65BE-4F0F-9208-4EDD8A183099}"/>
                </a:ext>
              </a:extLst>
            </p:cNvPr>
            <p:cNvSpPr/>
            <p:nvPr/>
          </p:nvSpPr>
          <p:spPr>
            <a:xfrm>
              <a:off x="5605003" y="2617425"/>
              <a:ext cx="39478" cy="45925"/>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grpFill/>
            <a:ln w="25400" cap="flat">
              <a:noFill/>
              <a:prstDash val="solid"/>
              <a:miter lim="400000"/>
            </a:ln>
            <a:effectLst/>
          </p:spPr>
          <p:txBody>
            <a:bodyPr anchor="ctr"/>
            <a:lstStyle/>
            <a:p>
              <a:pPr algn="ctr"/>
              <a:endParaRPr/>
            </a:p>
          </p:txBody>
        </p:sp>
        <p:sp>
          <p:nvSpPr>
            <p:cNvPr id="130" name="išlíḋé">
              <a:extLst>
                <a:ext uri="{FF2B5EF4-FFF2-40B4-BE49-F238E27FC236}">
                  <a16:creationId xmlns="" xmlns:p14="http://schemas.microsoft.com/office/powerpoint/2010/main" xmlns:a16="http://schemas.microsoft.com/office/drawing/2014/main" id="{56686EC9-86FF-430C-A52E-0804B1DDB75D}"/>
                </a:ext>
              </a:extLst>
            </p:cNvPr>
            <p:cNvSpPr/>
            <p:nvPr/>
          </p:nvSpPr>
          <p:spPr>
            <a:xfrm>
              <a:off x="5813157" y="2519155"/>
              <a:ext cx="32675" cy="52401"/>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grpFill/>
            <a:ln w="25400" cap="flat">
              <a:noFill/>
              <a:prstDash val="solid"/>
              <a:miter lim="400000"/>
            </a:ln>
            <a:effectLst/>
          </p:spPr>
          <p:txBody>
            <a:bodyPr anchor="ctr"/>
            <a:lstStyle/>
            <a:p>
              <a:pPr algn="ctr"/>
              <a:endParaRPr/>
            </a:p>
          </p:txBody>
        </p:sp>
        <p:sp>
          <p:nvSpPr>
            <p:cNvPr id="131" name="íSḻîďê">
              <a:extLst>
                <a:ext uri="{FF2B5EF4-FFF2-40B4-BE49-F238E27FC236}">
                  <a16:creationId xmlns="" xmlns:p14="http://schemas.microsoft.com/office/powerpoint/2010/main" xmlns:a16="http://schemas.microsoft.com/office/drawing/2014/main" id="{3A5F879C-E5C2-4583-B4C2-A47C153C9FD0}"/>
                </a:ext>
              </a:extLst>
            </p:cNvPr>
            <p:cNvSpPr/>
            <p:nvPr/>
          </p:nvSpPr>
          <p:spPr>
            <a:xfrm>
              <a:off x="5800394" y="2590774"/>
              <a:ext cx="44328" cy="77472"/>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grpFill/>
            <a:ln w="25400" cap="flat">
              <a:noFill/>
              <a:prstDash val="solid"/>
              <a:miter lim="400000"/>
            </a:ln>
            <a:effectLst/>
          </p:spPr>
          <p:txBody>
            <a:bodyPr anchor="ctr"/>
            <a:lstStyle/>
            <a:p>
              <a:pPr algn="ctr"/>
              <a:endParaRPr/>
            </a:p>
          </p:txBody>
        </p:sp>
        <p:sp>
          <p:nvSpPr>
            <p:cNvPr id="132" name="îṡḻiďè">
              <a:extLst>
                <a:ext uri="{FF2B5EF4-FFF2-40B4-BE49-F238E27FC236}">
                  <a16:creationId xmlns="" xmlns:p14="http://schemas.microsoft.com/office/powerpoint/2010/main" xmlns:a16="http://schemas.microsoft.com/office/drawing/2014/main" id="{9C00E52A-9029-4715-A112-8025AEF11F30}"/>
                </a:ext>
              </a:extLst>
            </p:cNvPr>
            <p:cNvSpPr/>
            <p:nvPr/>
          </p:nvSpPr>
          <p:spPr>
            <a:xfrm>
              <a:off x="5935621" y="2695122"/>
              <a:ext cx="87464" cy="46959"/>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grpFill/>
            <a:ln w="25400" cap="flat">
              <a:noFill/>
              <a:prstDash val="solid"/>
              <a:miter lim="400000"/>
            </a:ln>
            <a:effectLst/>
          </p:spPr>
          <p:txBody>
            <a:bodyPr anchor="ctr"/>
            <a:lstStyle/>
            <a:p>
              <a:pPr algn="ctr"/>
              <a:endParaRPr/>
            </a:p>
          </p:txBody>
        </p:sp>
        <p:sp>
          <p:nvSpPr>
            <p:cNvPr id="133" name="ïSļídê">
              <a:extLst>
                <a:ext uri="{FF2B5EF4-FFF2-40B4-BE49-F238E27FC236}">
                  <a16:creationId xmlns="" xmlns:p14="http://schemas.microsoft.com/office/powerpoint/2010/main" xmlns:a16="http://schemas.microsoft.com/office/drawing/2014/main" id="{89B34769-F6CB-4465-9C83-3AD93BDBD1E1}"/>
                </a:ext>
              </a:extLst>
            </p:cNvPr>
            <p:cNvSpPr/>
            <p:nvPr/>
          </p:nvSpPr>
          <p:spPr>
            <a:xfrm>
              <a:off x="5977156" y="2768475"/>
              <a:ext cx="19383" cy="16966"/>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grpFill/>
            <a:ln w="25400" cap="flat">
              <a:noFill/>
              <a:prstDash val="solid"/>
              <a:miter lim="400000"/>
            </a:ln>
            <a:effectLst/>
          </p:spPr>
          <p:txBody>
            <a:bodyPr anchor="ctr"/>
            <a:lstStyle/>
            <a:p>
              <a:pPr algn="ctr"/>
              <a:endParaRPr/>
            </a:p>
          </p:txBody>
        </p:sp>
        <p:sp>
          <p:nvSpPr>
            <p:cNvPr id="134" name="işḷïdê">
              <a:extLst>
                <a:ext uri="{FF2B5EF4-FFF2-40B4-BE49-F238E27FC236}">
                  <a16:creationId xmlns="" xmlns:p14="http://schemas.microsoft.com/office/powerpoint/2010/main" xmlns:a16="http://schemas.microsoft.com/office/drawing/2014/main" id="{ACE87F57-457C-472E-8B4C-B636AE46786F}"/>
                </a:ext>
              </a:extLst>
            </p:cNvPr>
            <p:cNvSpPr/>
            <p:nvPr/>
          </p:nvSpPr>
          <p:spPr>
            <a:xfrm>
              <a:off x="6277853" y="2784962"/>
              <a:ext cx="97332" cy="33679"/>
            </a:xfrm>
            <a:custGeom>
              <a:avLst/>
              <a:gdLst/>
              <a:ahLst/>
              <a:cxnLst>
                <a:cxn ang="0">
                  <a:pos x="wd2" y="hd2"/>
                </a:cxn>
                <a:cxn ang="5400000">
                  <a:pos x="wd2" y="hd2"/>
                </a:cxn>
                <a:cxn ang="10800000">
                  <a:pos x="wd2" y="hd2"/>
                </a:cxn>
                <a:cxn ang="16200000">
                  <a:pos x="wd2" y="hd2"/>
                </a:cxn>
              </a:cxnLst>
              <a:rect l="0" t="0" r="r" b="b"/>
              <a:pathLst>
                <a:path w="21565" h="19779" extrusionOk="0">
                  <a:moveTo>
                    <a:pt x="12434" y="4397"/>
                  </a:moveTo>
                  <a:lnTo>
                    <a:pt x="7006" y="2044"/>
                  </a:lnTo>
                  <a:lnTo>
                    <a:pt x="3364" y="1828"/>
                  </a:lnTo>
                  <a:cubicBezTo>
                    <a:pt x="2241" y="-1757"/>
                    <a:pt x="29" y="279"/>
                    <a:pt x="0" y="4926"/>
                  </a:cubicBezTo>
                  <a:cubicBezTo>
                    <a:pt x="-35" y="10379"/>
                    <a:pt x="2718" y="12346"/>
                    <a:pt x="3736" y="7595"/>
                  </a:cubicBezTo>
                  <a:lnTo>
                    <a:pt x="6269" y="12491"/>
                  </a:lnTo>
                  <a:lnTo>
                    <a:pt x="8797" y="17829"/>
                  </a:lnTo>
                  <a:cubicBezTo>
                    <a:pt x="10237" y="18722"/>
                    <a:pt x="11702" y="19311"/>
                    <a:pt x="13178" y="19590"/>
                  </a:cubicBezTo>
                  <a:cubicBezTo>
                    <a:pt x="14509" y="19843"/>
                    <a:pt x="15846" y="19843"/>
                    <a:pt x="17178" y="19590"/>
                  </a:cubicBezTo>
                  <a:lnTo>
                    <a:pt x="21565" y="16031"/>
                  </a:lnTo>
                  <a:lnTo>
                    <a:pt x="21234" y="9358"/>
                  </a:lnTo>
                  <a:cubicBezTo>
                    <a:pt x="20150" y="10055"/>
                    <a:pt x="19031" y="10305"/>
                    <a:pt x="17917" y="10099"/>
                  </a:cubicBezTo>
                  <a:cubicBezTo>
                    <a:pt x="16919" y="9915"/>
                    <a:pt x="15935" y="9366"/>
                    <a:pt x="14995" y="8468"/>
                  </a:cubicBezTo>
                  <a:lnTo>
                    <a:pt x="12434" y="4397"/>
                  </a:lnTo>
                  <a:close/>
                </a:path>
              </a:pathLst>
            </a:custGeom>
            <a:grpFill/>
            <a:ln w="25400" cap="flat">
              <a:noFill/>
              <a:prstDash val="solid"/>
              <a:miter lim="400000"/>
            </a:ln>
            <a:effectLst/>
          </p:spPr>
          <p:txBody>
            <a:bodyPr anchor="ctr"/>
            <a:lstStyle/>
            <a:p>
              <a:pPr algn="ctr"/>
              <a:endParaRPr/>
            </a:p>
          </p:txBody>
        </p:sp>
        <p:sp>
          <p:nvSpPr>
            <p:cNvPr id="135" name="ï$ľiḋê">
              <a:extLst>
                <a:ext uri="{FF2B5EF4-FFF2-40B4-BE49-F238E27FC236}">
                  <a16:creationId xmlns="" xmlns:p14="http://schemas.microsoft.com/office/powerpoint/2010/main" xmlns:a16="http://schemas.microsoft.com/office/drawing/2014/main" id="{530F839E-6420-4392-8D6F-8B4CF356AD78}"/>
                </a:ext>
              </a:extLst>
            </p:cNvPr>
            <p:cNvSpPr/>
            <p:nvPr/>
          </p:nvSpPr>
          <p:spPr>
            <a:xfrm>
              <a:off x="6105633" y="1911267"/>
              <a:ext cx="32397" cy="27552"/>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grpFill/>
            <a:ln w="25400" cap="flat">
              <a:noFill/>
              <a:prstDash val="solid"/>
              <a:miter lim="400000"/>
            </a:ln>
            <a:effectLst/>
          </p:spPr>
          <p:txBody>
            <a:bodyPr anchor="ctr"/>
            <a:lstStyle/>
            <a:p>
              <a:pPr algn="ctr"/>
              <a:endParaRPr/>
            </a:p>
          </p:txBody>
        </p:sp>
        <p:sp>
          <p:nvSpPr>
            <p:cNvPr id="136" name="iṩļíḑe">
              <a:extLst>
                <a:ext uri="{FF2B5EF4-FFF2-40B4-BE49-F238E27FC236}">
                  <a16:creationId xmlns="" xmlns:p14="http://schemas.microsoft.com/office/powerpoint/2010/main" xmlns:a16="http://schemas.microsoft.com/office/drawing/2014/main" id="{7AA489A3-EFEB-4079-AE71-45AC7C575BF8}"/>
                </a:ext>
              </a:extLst>
            </p:cNvPr>
            <p:cNvSpPr/>
            <p:nvPr/>
          </p:nvSpPr>
          <p:spPr>
            <a:xfrm>
              <a:off x="9216497" y="4500642"/>
              <a:ext cx="1322325" cy="101030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25400" cap="flat">
              <a:noFill/>
              <a:prstDash val="solid"/>
              <a:miter lim="400000"/>
            </a:ln>
            <a:effectLst/>
          </p:spPr>
          <p:txBody>
            <a:bodyPr anchor="ctr"/>
            <a:lstStyle/>
            <a:p>
              <a:pPr algn="ctr"/>
              <a:endParaRPr/>
            </a:p>
          </p:txBody>
        </p:sp>
        <p:sp>
          <p:nvSpPr>
            <p:cNvPr id="137" name="ïṥliďe">
              <a:extLst>
                <a:ext uri="{FF2B5EF4-FFF2-40B4-BE49-F238E27FC236}">
                  <a16:creationId xmlns="" xmlns:p14="http://schemas.microsoft.com/office/powerpoint/2010/main" xmlns:a16="http://schemas.microsoft.com/office/drawing/2014/main" id="{54033BFF-3B20-421F-8776-EA2AC75E7E8A}"/>
                </a:ext>
              </a:extLst>
            </p:cNvPr>
            <p:cNvSpPr/>
            <p:nvPr/>
          </p:nvSpPr>
          <p:spPr>
            <a:xfrm>
              <a:off x="10006023" y="5571304"/>
              <a:ext cx="123850" cy="102464"/>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25400" cap="flat">
              <a:noFill/>
              <a:prstDash val="solid"/>
              <a:miter lim="400000"/>
            </a:ln>
            <a:effectLst/>
          </p:spPr>
          <p:txBody>
            <a:bodyPr anchor="ctr"/>
            <a:lstStyle/>
            <a:p>
              <a:pPr algn="ctr"/>
              <a:endParaRPr/>
            </a:p>
          </p:txBody>
        </p:sp>
        <p:sp>
          <p:nvSpPr>
            <p:cNvPr id="138" name="ïśḻïḑè">
              <a:extLst>
                <a:ext uri="{FF2B5EF4-FFF2-40B4-BE49-F238E27FC236}">
                  <a16:creationId xmlns="" xmlns:p14="http://schemas.microsoft.com/office/powerpoint/2010/main" xmlns:a16="http://schemas.microsoft.com/office/drawing/2014/main" id="{6CEE2015-1CC7-48E3-ACD4-B20E80419601}"/>
                </a:ext>
              </a:extLst>
            </p:cNvPr>
            <p:cNvSpPr/>
            <p:nvPr/>
          </p:nvSpPr>
          <p:spPr>
            <a:xfrm>
              <a:off x="10572355" y="5565246"/>
              <a:ext cx="336841" cy="210563"/>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25400" cap="flat">
              <a:noFill/>
              <a:prstDash val="solid"/>
              <a:miter lim="400000"/>
            </a:ln>
            <a:effectLst/>
          </p:spPr>
          <p:txBody>
            <a:bodyPr anchor="ctr"/>
            <a:lstStyle/>
            <a:p>
              <a:pPr algn="ctr"/>
              <a:endParaRPr/>
            </a:p>
          </p:txBody>
        </p:sp>
        <p:sp>
          <p:nvSpPr>
            <p:cNvPr id="139" name="íšḷiḋè">
              <a:extLst>
                <a:ext uri="{FF2B5EF4-FFF2-40B4-BE49-F238E27FC236}">
                  <a16:creationId xmlns="" xmlns:p14="http://schemas.microsoft.com/office/powerpoint/2010/main" xmlns:a16="http://schemas.microsoft.com/office/drawing/2014/main" id="{B5157375-5A3A-44A6-98A6-4FC39C2F8207}"/>
                </a:ext>
              </a:extLst>
            </p:cNvPr>
            <p:cNvSpPr/>
            <p:nvPr/>
          </p:nvSpPr>
          <p:spPr>
            <a:xfrm>
              <a:off x="10955509" y="5355572"/>
              <a:ext cx="164775" cy="251094"/>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25400" cap="flat">
              <a:noFill/>
              <a:prstDash val="solid"/>
              <a:miter lim="400000"/>
            </a:ln>
            <a:effectLst/>
          </p:spPr>
          <p:txBody>
            <a:bodyPr anchor="ctr"/>
            <a:lstStyle/>
            <a:p>
              <a:pPr algn="ctr"/>
              <a:endParaRPr/>
            </a:p>
          </p:txBody>
        </p:sp>
        <p:sp>
          <p:nvSpPr>
            <p:cNvPr id="140" name="ïṣ1iḓé">
              <a:extLst>
                <a:ext uri="{FF2B5EF4-FFF2-40B4-BE49-F238E27FC236}">
                  <a16:creationId xmlns="" xmlns:p14="http://schemas.microsoft.com/office/powerpoint/2010/main" xmlns:a16="http://schemas.microsoft.com/office/drawing/2014/main" id="{FD029572-46BF-49E7-A2F2-76CDEF95DC6B}"/>
                </a:ext>
              </a:extLst>
            </p:cNvPr>
            <p:cNvSpPr/>
            <p:nvPr/>
          </p:nvSpPr>
          <p:spPr>
            <a:xfrm>
              <a:off x="10967412" y="5132660"/>
              <a:ext cx="16360" cy="28333"/>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25400" cap="flat">
              <a:noFill/>
              <a:prstDash val="solid"/>
              <a:miter lim="400000"/>
            </a:ln>
            <a:effectLst/>
          </p:spPr>
          <p:txBody>
            <a:bodyPr anchor="ctr"/>
            <a:lstStyle/>
            <a:p>
              <a:pPr algn="ctr"/>
              <a:endParaRPr/>
            </a:p>
          </p:txBody>
        </p:sp>
        <p:sp>
          <p:nvSpPr>
            <p:cNvPr id="141" name="íṥ1idé">
              <a:extLst>
                <a:ext uri="{FF2B5EF4-FFF2-40B4-BE49-F238E27FC236}">
                  <a16:creationId xmlns="" xmlns:p14="http://schemas.microsoft.com/office/powerpoint/2010/main" xmlns:a16="http://schemas.microsoft.com/office/drawing/2014/main" id="{7456F6FF-1CFA-4CCB-A6CC-0D5A04D411DD}"/>
                </a:ext>
              </a:extLst>
            </p:cNvPr>
            <p:cNvSpPr/>
            <p:nvPr/>
          </p:nvSpPr>
          <p:spPr>
            <a:xfrm>
              <a:off x="10931870" y="4777460"/>
              <a:ext cx="105002" cy="129954"/>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25400" cap="flat">
              <a:noFill/>
              <a:prstDash val="solid"/>
              <a:miter lim="400000"/>
            </a:ln>
            <a:effectLst/>
          </p:spPr>
          <p:txBody>
            <a:bodyPr anchor="ctr"/>
            <a:lstStyle/>
            <a:p>
              <a:pPr algn="ctr"/>
              <a:endParaRPr/>
            </a:p>
          </p:txBody>
        </p:sp>
        <p:sp>
          <p:nvSpPr>
            <p:cNvPr id="142" name="ïṥľîḍè">
              <a:extLst>
                <a:ext uri="{FF2B5EF4-FFF2-40B4-BE49-F238E27FC236}">
                  <a16:creationId xmlns="" xmlns:p14="http://schemas.microsoft.com/office/powerpoint/2010/main" xmlns:a16="http://schemas.microsoft.com/office/drawing/2014/main" id="{6A90D5CE-43A0-4137-A3E0-D1925258027D}"/>
                </a:ext>
              </a:extLst>
            </p:cNvPr>
            <p:cNvSpPr/>
            <p:nvPr/>
          </p:nvSpPr>
          <p:spPr>
            <a:xfrm>
              <a:off x="11078753" y="4636331"/>
              <a:ext cx="37595" cy="63302"/>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25400" cap="flat">
              <a:noFill/>
              <a:prstDash val="solid"/>
              <a:miter lim="400000"/>
            </a:ln>
            <a:effectLst/>
          </p:spPr>
          <p:txBody>
            <a:bodyPr anchor="ctr"/>
            <a:lstStyle/>
            <a:p>
              <a:pPr algn="ctr"/>
              <a:endParaRPr/>
            </a:p>
          </p:txBody>
        </p:sp>
        <p:sp>
          <p:nvSpPr>
            <p:cNvPr id="143" name="îSḻîďé">
              <a:extLst>
                <a:ext uri="{FF2B5EF4-FFF2-40B4-BE49-F238E27FC236}">
                  <a16:creationId xmlns="" xmlns:p14="http://schemas.microsoft.com/office/powerpoint/2010/main" xmlns:a16="http://schemas.microsoft.com/office/drawing/2014/main" id="{A146FAE0-99D6-420D-941B-2C89104E1CBF}"/>
                </a:ext>
              </a:extLst>
            </p:cNvPr>
            <p:cNvSpPr/>
            <p:nvPr/>
          </p:nvSpPr>
          <p:spPr>
            <a:xfrm>
              <a:off x="10694096" y="4283499"/>
              <a:ext cx="45740" cy="64407"/>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25400" cap="flat">
              <a:noFill/>
              <a:prstDash val="solid"/>
              <a:miter lim="400000"/>
            </a:ln>
            <a:effectLst/>
          </p:spPr>
          <p:txBody>
            <a:bodyPr anchor="ctr"/>
            <a:lstStyle/>
            <a:p>
              <a:pPr algn="ctr"/>
              <a:endParaRPr/>
            </a:p>
          </p:txBody>
        </p:sp>
        <p:sp>
          <p:nvSpPr>
            <p:cNvPr id="144" name="ïSļiďè">
              <a:extLst>
                <a:ext uri="{FF2B5EF4-FFF2-40B4-BE49-F238E27FC236}">
                  <a16:creationId xmlns="" xmlns:p14="http://schemas.microsoft.com/office/powerpoint/2010/main" xmlns:a16="http://schemas.microsoft.com/office/drawing/2014/main" id="{E4793A90-FB0E-402B-A725-3FBDD5508922}"/>
                </a:ext>
              </a:extLst>
            </p:cNvPr>
            <p:cNvSpPr/>
            <p:nvPr/>
          </p:nvSpPr>
          <p:spPr>
            <a:xfrm>
              <a:off x="10754669" y="4332994"/>
              <a:ext cx="45601" cy="39490"/>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25400" cap="flat">
              <a:noFill/>
              <a:prstDash val="solid"/>
              <a:miter lim="400000"/>
            </a:ln>
            <a:effectLst/>
          </p:spPr>
          <p:txBody>
            <a:bodyPr anchor="ctr"/>
            <a:lstStyle/>
            <a:p>
              <a:pPr algn="ctr"/>
              <a:endParaRPr/>
            </a:p>
          </p:txBody>
        </p:sp>
        <p:sp>
          <p:nvSpPr>
            <p:cNvPr id="145" name="iš1íḑê">
              <a:extLst>
                <a:ext uri="{FF2B5EF4-FFF2-40B4-BE49-F238E27FC236}">
                  <a16:creationId xmlns="" xmlns:p14="http://schemas.microsoft.com/office/powerpoint/2010/main" xmlns:a16="http://schemas.microsoft.com/office/drawing/2014/main" id="{A775251A-34CE-45DA-8D3F-AE45259AC490}"/>
                </a:ext>
              </a:extLst>
            </p:cNvPr>
            <p:cNvSpPr/>
            <p:nvPr/>
          </p:nvSpPr>
          <p:spPr>
            <a:xfrm>
              <a:off x="10773772" y="4386273"/>
              <a:ext cx="37288" cy="38949"/>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25400" cap="flat">
              <a:noFill/>
              <a:prstDash val="solid"/>
              <a:miter lim="400000"/>
            </a:ln>
            <a:effectLst/>
          </p:spPr>
          <p:txBody>
            <a:bodyPr anchor="ctr"/>
            <a:lstStyle/>
            <a:p>
              <a:pPr algn="ctr"/>
              <a:endParaRPr/>
            </a:p>
          </p:txBody>
        </p:sp>
        <p:sp>
          <p:nvSpPr>
            <p:cNvPr id="146" name="iṧḷîḑè">
              <a:extLst>
                <a:ext uri="{FF2B5EF4-FFF2-40B4-BE49-F238E27FC236}">
                  <a16:creationId xmlns="" xmlns:p14="http://schemas.microsoft.com/office/powerpoint/2010/main" xmlns:a16="http://schemas.microsoft.com/office/drawing/2014/main" id="{94C751BC-967B-407F-98B1-7E0AB45C951F}"/>
                </a:ext>
              </a:extLst>
            </p:cNvPr>
            <p:cNvSpPr/>
            <p:nvPr/>
          </p:nvSpPr>
          <p:spPr>
            <a:xfrm>
              <a:off x="10819989" y="4368723"/>
              <a:ext cx="46739" cy="42114"/>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25400" cap="flat">
              <a:noFill/>
              <a:prstDash val="solid"/>
              <a:miter lim="400000"/>
            </a:ln>
            <a:effectLst/>
          </p:spPr>
          <p:txBody>
            <a:bodyPr anchor="ctr"/>
            <a:lstStyle/>
            <a:p>
              <a:pPr algn="ctr"/>
              <a:endParaRPr/>
            </a:p>
          </p:txBody>
        </p:sp>
        <p:sp>
          <p:nvSpPr>
            <p:cNvPr id="147" name="ïšlíďe">
              <a:extLst>
                <a:ext uri="{FF2B5EF4-FFF2-40B4-BE49-F238E27FC236}">
                  <a16:creationId xmlns="" xmlns:p14="http://schemas.microsoft.com/office/powerpoint/2010/main" xmlns:a16="http://schemas.microsoft.com/office/drawing/2014/main" id="{03DC2FA9-FAC3-445C-900F-8F9E9CFBD737}"/>
                </a:ext>
              </a:extLst>
            </p:cNvPr>
            <p:cNvSpPr/>
            <p:nvPr/>
          </p:nvSpPr>
          <p:spPr>
            <a:xfrm>
              <a:off x="10844148" y="4433313"/>
              <a:ext cx="37473" cy="23925"/>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25400" cap="flat">
              <a:noFill/>
              <a:prstDash val="solid"/>
              <a:miter lim="400000"/>
            </a:ln>
            <a:effectLst/>
          </p:spPr>
          <p:txBody>
            <a:bodyPr anchor="ctr"/>
            <a:lstStyle/>
            <a:p>
              <a:pPr algn="ctr"/>
              <a:endParaRPr/>
            </a:p>
          </p:txBody>
        </p:sp>
        <p:sp>
          <p:nvSpPr>
            <p:cNvPr id="148" name="ïŝľíḑè">
              <a:extLst>
                <a:ext uri="{FF2B5EF4-FFF2-40B4-BE49-F238E27FC236}">
                  <a16:creationId xmlns="" xmlns:p14="http://schemas.microsoft.com/office/powerpoint/2010/main" xmlns:a16="http://schemas.microsoft.com/office/drawing/2014/main" id="{4B3AF95C-CF50-44F1-8C6E-F3CA1118D85F}"/>
                </a:ext>
              </a:extLst>
            </p:cNvPr>
            <p:cNvSpPr/>
            <p:nvPr/>
          </p:nvSpPr>
          <p:spPr>
            <a:xfrm>
              <a:off x="10888902" y="4398838"/>
              <a:ext cx="27449" cy="54123"/>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25400" cap="flat">
              <a:noFill/>
              <a:prstDash val="solid"/>
              <a:miter lim="400000"/>
            </a:ln>
            <a:effectLst/>
          </p:spPr>
          <p:txBody>
            <a:bodyPr anchor="ctr"/>
            <a:lstStyle/>
            <a:p>
              <a:pPr algn="ctr"/>
              <a:endParaRPr/>
            </a:p>
          </p:txBody>
        </p:sp>
        <p:sp>
          <p:nvSpPr>
            <p:cNvPr id="149" name="íSḷídé">
              <a:extLst>
                <a:ext uri="{FF2B5EF4-FFF2-40B4-BE49-F238E27FC236}">
                  <a16:creationId xmlns="" xmlns:p14="http://schemas.microsoft.com/office/powerpoint/2010/main" xmlns:a16="http://schemas.microsoft.com/office/drawing/2014/main" id="{FDB65167-5853-43DB-90A5-8BC17BD0D0CE}"/>
                </a:ext>
              </a:extLst>
            </p:cNvPr>
            <p:cNvSpPr/>
            <p:nvPr/>
          </p:nvSpPr>
          <p:spPr>
            <a:xfrm>
              <a:off x="10903842" y="4471308"/>
              <a:ext cx="24415" cy="210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25400" cap="flat">
              <a:noFill/>
              <a:prstDash val="solid"/>
              <a:miter lim="400000"/>
            </a:ln>
            <a:effectLst/>
          </p:spPr>
          <p:txBody>
            <a:bodyPr anchor="ctr"/>
            <a:lstStyle/>
            <a:p>
              <a:pPr algn="ctr"/>
              <a:endParaRPr/>
            </a:p>
          </p:txBody>
        </p:sp>
        <p:sp>
          <p:nvSpPr>
            <p:cNvPr id="150" name="iśļîde">
              <a:extLst>
                <a:ext uri="{FF2B5EF4-FFF2-40B4-BE49-F238E27FC236}">
                  <a16:creationId xmlns="" xmlns:p14="http://schemas.microsoft.com/office/powerpoint/2010/main" xmlns:a16="http://schemas.microsoft.com/office/drawing/2014/main" id="{62DC7EF6-603F-497A-87B5-D678828295EE}"/>
                </a:ext>
              </a:extLst>
            </p:cNvPr>
            <p:cNvSpPr/>
            <p:nvPr/>
          </p:nvSpPr>
          <p:spPr>
            <a:xfrm>
              <a:off x="10588123" y="4181404"/>
              <a:ext cx="87031" cy="76197"/>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25400" cap="flat">
              <a:noFill/>
              <a:prstDash val="solid"/>
              <a:miter lim="400000"/>
            </a:ln>
            <a:effectLst/>
          </p:spPr>
          <p:txBody>
            <a:bodyPr anchor="ctr"/>
            <a:lstStyle/>
            <a:p>
              <a:pPr algn="ctr"/>
              <a:endParaRPr/>
            </a:p>
          </p:txBody>
        </p:sp>
        <p:sp>
          <p:nvSpPr>
            <p:cNvPr id="151" name="íṣḻíḍé">
              <a:extLst>
                <a:ext uri="{FF2B5EF4-FFF2-40B4-BE49-F238E27FC236}">
                  <a16:creationId xmlns="" xmlns:p14="http://schemas.microsoft.com/office/powerpoint/2010/main" xmlns:a16="http://schemas.microsoft.com/office/drawing/2014/main" id="{2FF5B9C4-BB26-40CE-A0FE-C7B483A6BAA1}"/>
                </a:ext>
              </a:extLst>
            </p:cNvPr>
            <p:cNvSpPr/>
            <p:nvPr/>
          </p:nvSpPr>
          <p:spPr>
            <a:xfrm>
              <a:off x="10528896" y="4237475"/>
              <a:ext cx="115414" cy="9266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25400" cap="flat">
              <a:noFill/>
              <a:prstDash val="solid"/>
              <a:miter lim="400000"/>
            </a:ln>
            <a:effectLst/>
          </p:spPr>
          <p:txBody>
            <a:bodyPr anchor="ctr"/>
            <a:lstStyle/>
            <a:p>
              <a:pPr algn="ctr"/>
              <a:endParaRPr/>
            </a:p>
          </p:txBody>
        </p:sp>
        <p:sp>
          <p:nvSpPr>
            <p:cNvPr id="152" name="îsľîḓe">
              <a:extLst>
                <a:ext uri="{FF2B5EF4-FFF2-40B4-BE49-F238E27FC236}">
                  <a16:creationId xmlns="" xmlns:p14="http://schemas.microsoft.com/office/powerpoint/2010/main" xmlns:a16="http://schemas.microsoft.com/office/drawing/2014/main" id="{D3904183-A97B-4C24-895E-1B94A4E6846D}"/>
                </a:ext>
              </a:extLst>
            </p:cNvPr>
            <p:cNvSpPr/>
            <p:nvPr/>
          </p:nvSpPr>
          <p:spPr>
            <a:xfrm>
              <a:off x="9937920" y="4105530"/>
              <a:ext cx="657773" cy="388722"/>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25400" cap="flat">
              <a:noFill/>
              <a:prstDash val="solid"/>
              <a:miter lim="400000"/>
            </a:ln>
            <a:effectLst/>
          </p:spPr>
          <p:txBody>
            <a:bodyPr anchor="ctr"/>
            <a:lstStyle/>
            <a:p>
              <a:pPr algn="ctr"/>
              <a:endParaRPr/>
            </a:p>
          </p:txBody>
        </p:sp>
        <p:sp>
          <p:nvSpPr>
            <p:cNvPr id="153" name="íṥ1îde">
              <a:extLst>
                <a:ext uri="{FF2B5EF4-FFF2-40B4-BE49-F238E27FC236}">
                  <a16:creationId xmlns="" xmlns:p14="http://schemas.microsoft.com/office/powerpoint/2010/main" xmlns:a16="http://schemas.microsoft.com/office/drawing/2014/main" id="{398A2AFE-37D8-49A4-B8AC-93A4A0487020}"/>
                </a:ext>
              </a:extLst>
            </p:cNvPr>
            <p:cNvSpPr/>
            <p:nvPr/>
          </p:nvSpPr>
          <p:spPr>
            <a:xfrm>
              <a:off x="10030474" y="3790111"/>
              <a:ext cx="18322" cy="22808"/>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25400" cap="flat">
              <a:noFill/>
              <a:prstDash val="solid"/>
              <a:miter lim="400000"/>
            </a:ln>
            <a:effectLst/>
          </p:spPr>
          <p:txBody>
            <a:bodyPr anchor="ctr"/>
            <a:lstStyle/>
            <a:p>
              <a:pPr algn="ctr"/>
              <a:endParaRPr/>
            </a:p>
          </p:txBody>
        </p:sp>
        <p:sp>
          <p:nvSpPr>
            <p:cNvPr id="154" name="iŝľïďé">
              <a:extLst>
                <a:ext uri="{FF2B5EF4-FFF2-40B4-BE49-F238E27FC236}">
                  <a16:creationId xmlns="" xmlns:p14="http://schemas.microsoft.com/office/powerpoint/2010/main" xmlns:a16="http://schemas.microsoft.com/office/drawing/2014/main" id="{A24483D0-039C-4FA1-BB44-5E529D83AF0D}"/>
                </a:ext>
              </a:extLst>
            </p:cNvPr>
            <p:cNvSpPr/>
            <p:nvPr/>
          </p:nvSpPr>
          <p:spPr>
            <a:xfrm>
              <a:off x="10351793" y="3476789"/>
              <a:ext cx="16360" cy="21873"/>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25400" cap="flat">
              <a:noFill/>
              <a:prstDash val="solid"/>
              <a:miter lim="400000"/>
            </a:ln>
            <a:effectLst/>
          </p:spPr>
          <p:txBody>
            <a:bodyPr anchor="ctr"/>
            <a:lstStyle/>
            <a:p>
              <a:pPr algn="ctr"/>
              <a:endParaRPr/>
            </a:p>
          </p:txBody>
        </p:sp>
        <p:sp>
          <p:nvSpPr>
            <p:cNvPr id="155" name="íŝḷiḑè">
              <a:extLst>
                <a:ext uri="{FF2B5EF4-FFF2-40B4-BE49-F238E27FC236}">
                  <a16:creationId xmlns="" xmlns:p14="http://schemas.microsoft.com/office/powerpoint/2010/main" xmlns:a16="http://schemas.microsoft.com/office/drawing/2014/main" id="{76889101-5126-4680-926E-B5E36AA201C9}"/>
                </a:ext>
              </a:extLst>
            </p:cNvPr>
            <p:cNvSpPr/>
            <p:nvPr/>
          </p:nvSpPr>
          <p:spPr>
            <a:xfrm>
              <a:off x="10325524" y="3553174"/>
              <a:ext cx="18349" cy="3115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25400" cap="flat">
              <a:noFill/>
              <a:prstDash val="solid"/>
              <a:miter lim="400000"/>
            </a:ln>
            <a:effectLst/>
          </p:spPr>
          <p:txBody>
            <a:bodyPr anchor="ctr"/>
            <a:lstStyle/>
            <a:p>
              <a:pPr algn="ctr"/>
              <a:endParaRPr/>
            </a:p>
          </p:txBody>
        </p:sp>
        <p:sp>
          <p:nvSpPr>
            <p:cNvPr id="156" name="ïśḻiďè">
              <a:extLst>
                <a:ext uri="{FF2B5EF4-FFF2-40B4-BE49-F238E27FC236}">
                  <a16:creationId xmlns="" xmlns:p14="http://schemas.microsoft.com/office/powerpoint/2010/main" xmlns:a16="http://schemas.microsoft.com/office/drawing/2014/main" id="{43A865D0-2ABA-42FB-9BBA-C464CA520317}"/>
                </a:ext>
              </a:extLst>
            </p:cNvPr>
            <p:cNvSpPr/>
            <p:nvPr/>
          </p:nvSpPr>
          <p:spPr>
            <a:xfrm>
              <a:off x="10830737" y="3809410"/>
              <a:ext cx="19066" cy="28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25400" cap="flat">
              <a:noFill/>
              <a:prstDash val="solid"/>
              <a:miter lim="400000"/>
            </a:ln>
            <a:effectLst/>
          </p:spPr>
          <p:txBody>
            <a:bodyPr anchor="ctr"/>
            <a:lstStyle/>
            <a:p>
              <a:pPr algn="ctr"/>
              <a:endParaRPr/>
            </a:p>
          </p:txBody>
        </p:sp>
      </p:grpSp>
      <p:sp>
        <p:nvSpPr>
          <p:cNvPr id="20" name="标题 19"/>
          <p:cNvSpPr>
            <a:spLocks noGrp="1"/>
          </p:cNvSpPr>
          <p:nvPr userDrawn="1">
            <p:ph type="title"/>
          </p:nvPr>
        </p:nvSpPr>
        <p:spPr>
          <a:xfrm>
            <a:off x="6098599" y="265792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6099715" y="3553279"/>
            <a:ext cx="5419185" cy="1015623"/>
          </a:xfrm>
        </p:spPr>
        <p:txBody>
          <a:bodyPr anchor="t">
            <a:normAutofit/>
          </a:bodyPr>
          <a:lstStyle>
            <a:lvl1pPr marL="0" indent="0" algn="l">
              <a:lnSpc>
                <a:spcPct val="150000"/>
              </a:lnSpc>
              <a:spcBef>
                <a:spcPts val="0"/>
              </a:spcBef>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164" name="组合 163">
            <a:extLst>
              <a:ext uri="{FF2B5EF4-FFF2-40B4-BE49-F238E27FC236}">
                <a16:creationId xmlns="" xmlns:p14="http://schemas.microsoft.com/office/powerpoint/2010/main" xmlns:a16="http://schemas.microsoft.com/office/drawing/2014/main" id="{7F7A6B49-F4EF-49AD-B287-19DCC3450A41}"/>
              </a:ext>
            </a:extLst>
          </p:cNvPr>
          <p:cNvGrpSpPr/>
          <p:nvPr userDrawn="1"/>
        </p:nvGrpSpPr>
        <p:grpSpPr>
          <a:xfrm flipH="1">
            <a:off x="0" y="0"/>
            <a:ext cx="4509144" cy="6858000"/>
            <a:chOff x="5317129" y="0"/>
            <a:chExt cx="6874871" cy="6858000"/>
          </a:xfrm>
        </p:grpSpPr>
        <p:sp>
          <p:nvSpPr>
            <p:cNvPr id="165" name="iṩlïḑè">
              <a:extLst>
                <a:ext uri="{FF2B5EF4-FFF2-40B4-BE49-F238E27FC236}">
                  <a16:creationId xmlns="" xmlns:p14="http://schemas.microsoft.com/office/powerpoint/2010/main" xmlns:a16="http://schemas.microsoft.com/office/drawing/2014/main" id="{FFDA2B9E-7E1F-4840-B732-50A95B49B8F2}"/>
                </a:ext>
              </a:extLst>
            </p:cNvPr>
            <p:cNvSpPr/>
            <p:nvPr userDrawn="1"/>
          </p:nvSpPr>
          <p:spPr>
            <a:xfrm>
              <a:off x="7097453" y="0"/>
              <a:ext cx="5094547" cy="6858000"/>
            </a:xfrm>
            <a:custGeom>
              <a:avLst/>
              <a:gdLst>
                <a:gd name="connsiteX0" fmla="*/ 2401360 w 5094547"/>
                <a:gd name="connsiteY0" fmla="*/ 0 h 6858000"/>
                <a:gd name="connsiteX1" fmla="*/ 5094547 w 5094547"/>
                <a:gd name="connsiteY1" fmla="*/ 0 h 6858000"/>
                <a:gd name="connsiteX2" fmla="*/ 5094547 w 5094547"/>
                <a:gd name="connsiteY2" fmla="*/ 6858000 h 6858000"/>
                <a:gd name="connsiteX3" fmla="*/ 0 w 509454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94547" h="6858000">
                  <a:moveTo>
                    <a:pt x="2401360" y="0"/>
                  </a:moveTo>
                  <a:lnTo>
                    <a:pt x="5094547" y="0"/>
                  </a:lnTo>
                  <a:lnTo>
                    <a:pt x="5094547" y="6858000"/>
                  </a:lnTo>
                  <a:lnTo>
                    <a:pt x="0" y="6858000"/>
                  </a:lnTo>
                  <a:close/>
                </a:path>
              </a:pathLst>
            </a:custGeom>
            <a:blipFill>
              <a:blip r:embed="rId3"/>
              <a:stretch>
                <a:fillRect l="-39842" r="-396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ïṧľîďé">
              <a:extLst>
                <a:ext uri="{FF2B5EF4-FFF2-40B4-BE49-F238E27FC236}">
                  <a16:creationId xmlns="" xmlns:p14="http://schemas.microsoft.com/office/powerpoint/2010/main" xmlns:a16="http://schemas.microsoft.com/office/drawing/2014/main" id="{5AA78695-4AAB-4791-AC6E-2E8DD33BF9D7}"/>
                </a:ext>
              </a:extLst>
            </p:cNvPr>
            <p:cNvSpPr/>
            <p:nvPr userDrawn="1"/>
          </p:nvSpPr>
          <p:spPr>
            <a:xfrm>
              <a:off x="7097453" y="0"/>
              <a:ext cx="5094547" cy="6858000"/>
            </a:xfrm>
            <a:custGeom>
              <a:avLst/>
              <a:gdLst>
                <a:gd name="connsiteX0" fmla="*/ 2401360 w 5094547"/>
                <a:gd name="connsiteY0" fmla="*/ 0 h 6858000"/>
                <a:gd name="connsiteX1" fmla="*/ 5094547 w 5094547"/>
                <a:gd name="connsiteY1" fmla="*/ 0 h 6858000"/>
                <a:gd name="connsiteX2" fmla="*/ 5094547 w 5094547"/>
                <a:gd name="connsiteY2" fmla="*/ 6858000 h 6858000"/>
                <a:gd name="connsiteX3" fmla="*/ 0 w 509454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94547" h="6858000">
                  <a:moveTo>
                    <a:pt x="2401360" y="0"/>
                  </a:moveTo>
                  <a:lnTo>
                    <a:pt x="5094547" y="0"/>
                  </a:lnTo>
                  <a:lnTo>
                    <a:pt x="5094547" y="6858000"/>
                  </a:lnTo>
                  <a:lnTo>
                    <a:pt x="0" y="6858000"/>
                  </a:lnTo>
                  <a:close/>
                </a:path>
              </a:pathLst>
            </a:cu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îṡlíḑè">
              <a:extLst>
                <a:ext uri="{FF2B5EF4-FFF2-40B4-BE49-F238E27FC236}">
                  <a16:creationId xmlns="" xmlns:p14="http://schemas.microsoft.com/office/powerpoint/2010/main" xmlns:a16="http://schemas.microsoft.com/office/drawing/2014/main" id="{2523AC05-4DD2-4076-BD97-874CE03AF8EB}"/>
                </a:ext>
              </a:extLst>
            </p:cNvPr>
            <p:cNvSpPr/>
            <p:nvPr userDrawn="1"/>
          </p:nvSpPr>
          <p:spPr>
            <a:xfrm>
              <a:off x="6848035" y="0"/>
              <a:ext cx="2804986"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8" name="ïṣļíḋé">
              <a:extLst>
                <a:ext uri="{FF2B5EF4-FFF2-40B4-BE49-F238E27FC236}">
                  <a16:creationId xmlns="" xmlns:p14="http://schemas.microsoft.com/office/powerpoint/2010/main" xmlns:a16="http://schemas.microsoft.com/office/drawing/2014/main" id="{0F7DD772-2765-436B-91FF-B8FF582ECA8A}"/>
                </a:ext>
              </a:extLst>
            </p:cNvPr>
            <p:cNvSpPr/>
            <p:nvPr userDrawn="1"/>
          </p:nvSpPr>
          <p:spPr>
            <a:xfrm>
              <a:off x="6082582" y="0"/>
              <a:ext cx="2804986"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9" name="ïṣļiḓè">
              <a:extLst>
                <a:ext uri="{FF2B5EF4-FFF2-40B4-BE49-F238E27FC236}">
                  <a16:creationId xmlns="" xmlns:p14="http://schemas.microsoft.com/office/powerpoint/2010/main" xmlns:a16="http://schemas.microsoft.com/office/drawing/2014/main" id="{D03CB3A7-366A-42E8-96DD-22952ED4DA32}"/>
                </a:ext>
              </a:extLst>
            </p:cNvPr>
            <p:cNvSpPr/>
            <p:nvPr userDrawn="1"/>
          </p:nvSpPr>
          <p:spPr>
            <a:xfrm>
              <a:off x="5317129" y="0"/>
              <a:ext cx="2804986" cy="6858000"/>
            </a:xfrm>
            <a:custGeom>
              <a:avLst/>
              <a:gdLst>
                <a:gd name="connsiteX0" fmla="*/ 2480808 w 2804986"/>
                <a:gd name="connsiteY0" fmla="*/ 0 h 6858000"/>
                <a:gd name="connsiteX1" fmla="*/ 2804986 w 2804986"/>
                <a:gd name="connsiteY1" fmla="*/ 0 h 6858000"/>
                <a:gd name="connsiteX2" fmla="*/ 324177 w 2804986"/>
                <a:gd name="connsiteY2" fmla="*/ 6858000 h 6858000"/>
                <a:gd name="connsiteX3" fmla="*/ 0 w 28049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4986" h="6858000">
                  <a:moveTo>
                    <a:pt x="2480808" y="0"/>
                  </a:moveTo>
                  <a:lnTo>
                    <a:pt x="2804986" y="0"/>
                  </a:lnTo>
                  <a:lnTo>
                    <a:pt x="324177" y="6858000"/>
                  </a:lnTo>
                  <a:lnTo>
                    <a:pt x="0" y="685800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0" name="íṩļïḑé">
              <a:extLst>
                <a:ext uri="{FF2B5EF4-FFF2-40B4-BE49-F238E27FC236}">
                  <a16:creationId xmlns="" xmlns:p14="http://schemas.microsoft.com/office/powerpoint/2010/main" xmlns:a16="http://schemas.microsoft.com/office/drawing/2014/main" id="{384CC984-D7A4-4D39-8637-68BE63FA49E1}"/>
                </a:ext>
              </a:extLst>
            </p:cNvPr>
            <p:cNvSpPr/>
            <p:nvPr userDrawn="1"/>
          </p:nvSpPr>
          <p:spPr>
            <a:xfrm>
              <a:off x="8544340" y="1944914"/>
              <a:ext cx="686455" cy="1001486"/>
            </a:xfrm>
            <a:custGeom>
              <a:avLst/>
              <a:gdLst>
                <a:gd name="connsiteX0" fmla="*/ 362277 w 686455"/>
                <a:gd name="connsiteY0" fmla="*/ 0 h 1001486"/>
                <a:gd name="connsiteX1" fmla="*/ 686455 w 686455"/>
                <a:gd name="connsiteY1" fmla="*/ 0 h 1001486"/>
                <a:gd name="connsiteX2" fmla="*/ 324178 w 686455"/>
                <a:gd name="connsiteY2" fmla="*/ 1001486 h 1001486"/>
                <a:gd name="connsiteX3" fmla="*/ 0 w 686455"/>
                <a:gd name="connsiteY3" fmla="*/ 1001486 h 1001486"/>
              </a:gdLst>
              <a:ahLst/>
              <a:cxnLst>
                <a:cxn ang="0">
                  <a:pos x="connsiteX0" y="connsiteY0"/>
                </a:cxn>
                <a:cxn ang="0">
                  <a:pos x="connsiteX1" y="connsiteY1"/>
                </a:cxn>
                <a:cxn ang="0">
                  <a:pos x="connsiteX2" y="connsiteY2"/>
                </a:cxn>
                <a:cxn ang="0">
                  <a:pos x="connsiteX3" y="connsiteY3"/>
                </a:cxn>
              </a:cxnLst>
              <a:rect l="l" t="t" r="r" b="b"/>
              <a:pathLst>
                <a:path w="686455" h="1001486">
                  <a:moveTo>
                    <a:pt x="362277" y="0"/>
                  </a:moveTo>
                  <a:lnTo>
                    <a:pt x="686455" y="0"/>
                  </a:lnTo>
                  <a:lnTo>
                    <a:pt x="324178" y="1001486"/>
                  </a:lnTo>
                  <a:lnTo>
                    <a:pt x="0" y="100148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ïś1iďe">
              <a:extLst>
                <a:ext uri="{FF2B5EF4-FFF2-40B4-BE49-F238E27FC236}">
                  <a16:creationId xmlns="" xmlns:p14="http://schemas.microsoft.com/office/powerpoint/2010/main" xmlns:a16="http://schemas.microsoft.com/office/drawing/2014/main" id="{EB03D3C9-9D10-4622-A0A2-4F1EC48E9AAD}"/>
                </a:ext>
              </a:extLst>
            </p:cNvPr>
            <p:cNvSpPr/>
            <p:nvPr userDrawn="1"/>
          </p:nvSpPr>
          <p:spPr>
            <a:xfrm>
              <a:off x="6178639" y="3962399"/>
              <a:ext cx="686455" cy="1001486"/>
            </a:xfrm>
            <a:custGeom>
              <a:avLst/>
              <a:gdLst>
                <a:gd name="connsiteX0" fmla="*/ 362277 w 686455"/>
                <a:gd name="connsiteY0" fmla="*/ 0 h 1001486"/>
                <a:gd name="connsiteX1" fmla="*/ 686455 w 686455"/>
                <a:gd name="connsiteY1" fmla="*/ 0 h 1001486"/>
                <a:gd name="connsiteX2" fmla="*/ 324178 w 686455"/>
                <a:gd name="connsiteY2" fmla="*/ 1001486 h 1001486"/>
                <a:gd name="connsiteX3" fmla="*/ 0 w 686455"/>
                <a:gd name="connsiteY3" fmla="*/ 1001486 h 1001486"/>
              </a:gdLst>
              <a:ahLst/>
              <a:cxnLst>
                <a:cxn ang="0">
                  <a:pos x="connsiteX0" y="connsiteY0"/>
                </a:cxn>
                <a:cxn ang="0">
                  <a:pos x="connsiteX1" y="connsiteY1"/>
                </a:cxn>
                <a:cxn ang="0">
                  <a:pos x="connsiteX2" y="connsiteY2"/>
                </a:cxn>
                <a:cxn ang="0">
                  <a:pos x="connsiteX3" y="connsiteY3"/>
                </a:cxn>
              </a:cxnLst>
              <a:rect l="l" t="t" r="r" b="b"/>
              <a:pathLst>
                <a:path w="686455" h="1001486">
                  <a:moveTo>
                    <a:pt x="362277" y="0"/>
                  </a:moveTo>
                  <a:lnTo>
                    <a:pt x="686455" y="0"/>
                  </a:lnTo>
                  <a:lnTo>
                    <a:pt x="324178" y="1001486"/>
                  </a:lnTo>
                  <a:lnTo>
                    <a:pt x="0" y="100148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 xmlns:p14="http://schemas.microsoft.com/office/powerpoint/2010/main" xmlns:a16="http://schemas.microsoft.com/office/drawing/2014/main" id="{9888B6D7-9D3F-49D7-BACE-73A9D1149A74}"/>
              </a:ext>
            </a:extLst>
          </p:cNvPr>
          <p:cNvSpPr>
            <a:spLocks noGrp="1"/>
          </p:cNvSpPr>
          <p:nvPr>
            <p:ph type="dt" sz="half" idx="10"/>
          </p:nvPr>
        </p:nvSpPr>
        <p:spPr/>
        <p:txBody>
          <a:bodyPr/>
          <a:lstStyle/>
          <a:p>
            <a:fld id="{6489D9C7-5DC6-4263-87FF-7C99F6FB63C3}" type="datetime1">
              <a:rPr lang="zh-CN" altLang="en-US" smtClean="0"/>
              <a:pPr/>
              <a:t>2020/12/1</a:t>
            </a:fld>
            <a:endParaRPr lang="zh-CN" altLang="en-US"/>
          </a:p>
        </p:txBody>
      </p:sp>
      <p:sp>
        <p:nvSpPr>
          <p:cNvPr id="4" name="页脚占位符 3">
            <a:extLst>
              <a:ext uri="{FF2B5EF4-FFF2-40B4-BE49-F238E27FC236}">
                <a16:creationId xmlns="" xmlns:p14="http://schemas.microsoft.com/office/powerpoint/2010/main" xmlns:a16="http://schemas.microsoft.com/office/drawing/2014/main" id="{7AC997A4-1DD8-4731-B9FD-42398A20FF8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 xmlns:p14="http://schemas.microsoft.com/office/powerpoint/2010/main"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 xmlns:p14="http://schemas.microsoft.com/office/powerpoint/2010/main"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 xmlns:p14="http://schemas.microsoft.com/office/powerpoint/2010/main"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日期占位符 2">
            <a:extLst>
              <a:ext uri="{FF2B5EF4-FFF2-40B4-BE49-F238E27FC236}">
                <a16:creationId xmlns="" xmlns:a16="http://schemas.microsoft.com/office/drawing/2014/main" id="{8986EA5F-D77D-4318-90E9-C04AA8ADC0D1}"/>
              </a:ext>
            </a:extLst>
          </p:cNvPr>
          <p:cNvSpPr>
            <a:spLocks noGrp="1"/>
          </p:cNvSpPr>
          <p:nvPr>
            <p:ph type="dt" sz="half" idx="10"/>
          </p:nvPr>
        </p:nvSpPr>
        <p:spPr/>
        <p:txBody>
          <a:bodyPr/>
          <a:lstStyle/>
          <a:p>
            <a:fld id="{6489D9C7-5DC6-4263-87FF-7C99F6FB63C3}" type="datetime1">
              <a:rPr lang="zh-CN" altLang="en-US" smtClean="0"/>
              <a:pPr/>
              <a:t>2020/12/1</a:t>
            </a:fld>
            <a:endParaRPr lang="zh-CN" altLang="en-US"/>
          </a:p>
        </p:txBody>
      </p:sp>
      <p:sp>
        <p:nvSpPr>
          <p:cNvPr id="4" name="页脚占位符 3">
            <a:extLst>
              <a:ext uri="{FF2B5EF4-FFF2-40B4-BE49-F238E27FC236}">
                <a16:creationId xmlns="" xmlns:a16="http://schemas.microsoft.com/office/drawing/2014/main" id="{00832621-D9D9-445E-BFF9-F8348FA1E262}"/>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6" name="í$ľiḋe">
            <a:extLst>
              <a:ext uri="{FF2B5EF4-FFF2-40B4-BE49-F238E27FC236}">
                <a16:creationId xmlns="" xmlns:p14="http://schemas.microsoft.com/office/powerpoint/2010/main" xmlns:a16="http://schemas.microsoft.com/office/drawing/2014/main" id="{95F0ECDF-C88B-4D19-AE25-E5B247F74D99}"/>
              </a:ext>
            </a:extLst>
          </p:cNvPr>
          <p:cNvSpPr/>
          <p:nvPr userDrawn="1"/>
        </p:nvSpPr>
        <p:spPr>
          <a:xfrm>
            <a:off x="1" y="0"/>
            <a:ext cx="12192000" cy="6858000"/>
          </a:xfrm>
          <a:prstGeom prst="rect">
            <a:avLst/>
          </a:prstGeom>
          <a:blipFill>
            <a:blip r:embed="rId2"/>
            <a:srcRect/>
            <a:stretch>
              <a:fillRect t="-16666" b="-16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iśľîḍê">
            <a:extLst>
              <a:ext uri="{FF2B5EF4-FFF2-40B4-BE49-F238E27FC236}">
                <a16:creationId xmlns="" xmlns:p14="http://schemas.microsoft.com/office/powerpoint/2010/main" xmlns:a16="http://schemas.microsoft.com/office/drawing/2014/main" id="{FD47779C-4100-4062-915A-658989B23EBD}"/>
              </a:ext>
            </a:extLst>
          </p:cNvPr>
          <p:cNvSpPr/>
          <p:nvPr userDrawn="1"/>
        </p:nvSpPr>
        <p:spPr>
          <a:xfrm>
            <a:off x="0" y="0"/>
            <a:ext cx="12192000" cy="6858000"/>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2"/>
          <p:cNvSpPr>
            <a:spLocks noGrp="1"/>
          </p:cNvSpPr>
          <p:nvPr userDrawn="1">
            <p:ph type="ctrTitle" hasCustomPrompt="1"/>
          </p:nvPr>
        </p:nvSpPr>
        <p:spPr>
          <a:xfrm>
            <a:off x="3384551" y="2367819"/>
            <a:ext cx="5422898" cy="1621509"/>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3384551" y="4786452"/>
            <a:ext cx="5422898" cy="310871"/>
          </a:xfrm>
        </p:spPr>
        <p:txBody>
          <a:bodyPr vert="horz" lIns="91440" tIns="45720" rIns="91440" bIns="45720" rtlCol="0">
            <a:normAutofit/>
          </a:bodyPr>
          <a:lstStyle>
            <a:lvl1pPr marL="0" indent="0" algn="ctr">
              <a:buNone/>
              <a:defRPr lang="zh-CN" altLang="en-US" sz="14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5">
            <a:extLst>
              <a:ext uri="{FF2B5EF4-FFF2-40B4-BE49-F238E27FC236}">
                <a16:creationId xmlns="" xmlns:p14="http://schemas.microsoft.com/office/powerpoint/2010/main" xmlns:a16="http://schemas.microsoft.com/office/drawing/2014/main" id="{05EBDA4F-7210-4CAE-8333-80DB24212E78}"/>
              </a:ext>
            </a:extLst>
          </p:cNvPr>
          <p:cNvSpPr>
            <a:spLocks noGrp="1"/>
          </p:cNvSpPr>
          <p:nvPr>
            <p:ph type="body" sz="quarter" idx="10" hasCustomPrompt="1"/>
          </p:nvPr>
        </p:nvSpPr>
        <p:spPr>
          <a:xfrm>
            <a:off x="3384551" y="4490181"/>
            <a:ext cx="5422898" cy="296271"/>
          </a:xfrm>
        </p:spPr>
        <p:txBody>
          <a:bodyPr vert="horz" anchor="ctr">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 xmlns:p14="http://schemas.microsoft.com/office/powerpoint/2010/main" xmlns:p15="http://schemas.microsoft.com/office/powerpoint/2012/main"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2020/12/1</a:t>
            </a:fld>
            <a:endParaRPr lang="zh-CN" altLang="en-US"/>
          </a:p>
        </p:txBody>
      </p:sp>
      <p:sp>
        <p:nvSpPr>
          <p:cNvPr id="9" name="页脚占位符 8">
            <a:extLst>
              <a:ext uri="{FF2B5EF4-FFF2-40B4-BE49-F238E27FC236}">
                <a16:creationId xmlns="" xmlns:p14="http://schemas.microsoft.com/office/powerpoint/2010/main" xmlns:p15="http://schemas.microsoft.com/office/powerpoint/2012/main"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9">
            <a:extLst>
              <a:ext uri="{FF2B5EF4-FFF2-40B4-BE49-F238E27FC236}">
                <a16:creationId xmlns="" xmlns:p14="http://schemas.microsoft.com/office/powerpoint/2010/main" xmlns:p15="http://schemas.microsoft.com/office/powerpoint/2012/main"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 xmlns:a16="http://schemas.microsoft.com/office/drawing/2014/main" xmlns:p14="http://schemas.microsoft.com/office/powerpoint/2010/main"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vmlDrawing" Target="../drawings/vmlDrawing1.v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9.jpeg"/><Relationship Id="rId4" Type="http://schemas.openxmlformats.org/officeDocument/2006/relationships/hyperlink" Target="https://en.wikipedia.org/wiki/Gated_recurrent_un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hemeOverride" Target="../theme/themeOverride2.xml"/><Relationship Id="rId5" Type="http://schemas.openxmlformats.org/officeDocument/2006/relationships/slideLayout" Target="../slideLayouts/slideLayout5.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28.xml"/><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3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1.xml"/><Relationship Id="rId1" Type="http://schemas.openxmlformats.org/officeDocument/2006/relationships/tags" Target="../tags/tag40.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vmlDrawing" Target="../drawings/vmlDrawing2.vml"/><Relationship Id="rId1" Type="http://schemas.openxmlformats.org/officeDocument/2006/relationships/themeOverride" Target="../theme/themeOverride5.x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8.xml"/></Relationships>
</file>

<file path=ppt/slides/_rels/slide44.xml.rels><?xml version="1.0" encoding="UTF-8" standalone="yes"?>
<Relationships xmlns="http://schemas.openxmlformats.org/package/2006/relationships"><Relationship Id="rId3" Type="http://schemas.openxmlformats.org/officeDocument/2006/relationships/hyperlink" Target="http://www.islide.cc/" TargetMode="External"/><Relationship Id="rId2" Type="http://schemas.openxmlformats.org/officeDocument/2006/relationships/slideLayout" Target="../slideLayouts/slideLayout5.xml"/><Relationship Id="rId1" Type="http://schemas.openxmlformats.org/officeDocument/2006/relationships/tags" Target="../tags/tag49.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53.xml"/></Relationships>
</file>

<file path=ppt/slides/_rels/slide49.xml.rels><?xml version="1.0" encoding="UTF-8" standalone="yes"?>
<Relationships xmlns="http://schemas.openxmlformats.org/package/2006/relationships"><Relationship Id="rId3" Type="http://schemas.openxmlformats.org/officeDocument/2006/relationships/hyperlink" Target="http://www.islide.cc/" TargetMode="Externa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slideLayout" Target="../slideLayouts/slideLayout3.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îSḷíḑe"/>
        <p:cNvGrpSpPr/>
        <p:nvPr/>
      </p:nvGrpSpPr>
      <p:grpSpPr>
        <a:xfrm>
          <a:off x="0" y="0"/>
          <a:ext cx="0" cy="0"/>
          <a:chOff x="0" y="0"/>
          <a:chExt cx="0" cy="0"/>
        </a:xfrm>
      </p:grpSpPr>
      <p:graphicFrame>
        <p:nvGraphicFramePr>
          <p:cNvPr id="3" name="íṩ1ídè" hidden="1">
            <a:extLst>
              <a:ext uri="{FF2B5EF4-FFF2-40B4-BE49-F238E27FC236}">
                <a16:creationId xmlns="" xmlns:p14="http://schemas.microsoft.com/office/powerpoint/2010/main" xmlns:mc="http://schemas.openxmlformats.org/markup-compatibility/2006" xmlns:v="urn:schemas-microsoft-com:vml" xmlns:a16="http://schemas.microsoft.com/office/drawing/2014/main" id="{3C326D0B-7DAB-41B6-8030-2E4A18CC949B}"/>
              </a:ext>
            </a:extLst>
          </p:cNvPr>
          <p:cNvGraphicFramePr>
            <a:graphicFrameLocks noChangeAspect="1"/>
          </p:cNvGraphicFramePr>
          <p:nvPr>
            <p:extLst>
              <p:ext uri="{D42A27DB-BD31-4B8C-83A1-F6EECF244321}">
                <p14:modId xmlns:p14="http://schemas.microsoft.com/office/powerpoint/2010/main" val="25840861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9" name="think-cell Slide" r:id="rId5" imgW="347" imgH="348" progId="TCLayout.ActiveDocument.1">
                  <p:embed/>
                </p:oleObj>
              </mc:Choice>
              <mc:Fallback>
                <p:oleObj name="think-cell Slide" r:id="rId5" imgW="347" imgH="348" progId="TCLayout.ActiveDocument.1">
                  <p:embed/>
                  <p:pic>
                    <p:nvPicPr>
                      <p:cNvPr id="3" name="îŝļíde" hidden="1">
                        <a:extLst>
                          <a:ext uri="{FF2B5EF4-FFF2-40B4-BE49-F238E27FC236}">
                            <a16:creationId xmlns="" xmlns:p14="http://schemas.microsoft.com/office/powerpoint/2010/main" xmlns:v="urn:schemas-microsoft-com:vml" xmlns:a16="http://schemas.microsoft.com/office/drawing/2014/main" id="{3C326D0B-7DAB-41B6-8030-2E4A18CC949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ísľiďè" hidden="1">
            <a:extLst>
              <a:ext uri="{FF2B5EF4-FFF2-40B4-BE49-F238E27FC236}">
                <a16:creationId xmlns="" xmlns:p14="http://schemas.microsoft.com/office/powerpoint/2010/main" xmlns:mc="http://schemas.openxmlformats.org/markup-compatibility/2006" xmlns:v="urn:schemas-microsoft-com:vml" xmlns:a16="http://schemas.microsoft.com/office/drawing/2014/main" id="{EC933494-1B63-4A32-964F-D05236799BAA}"/>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ïṥḻîdè"/>
          <p:cNvSpPr>
            <a:spLocks noGrp="1"/>
          </p:cNvSpPr>
          <p:nvPr>
            <p:ph type="subTitle" idx="1"/>
          </p:nvPr>
        </p:nvSpPr>
        <p:spPr/>
        <p:txBody>
          <a:bodyPr/>
          <a:lstStyle/>
          <a:p>
            <a:pPr algn="ctr"/>
            <a:r>
              <a:rPr lang="en-US" altLang="zh-CN" dirty="0"/>
              <a:t>Transformer</a:t>
            </a:r>
          </a:p>
        </p:txBody>
      </p:sp>
      <p:sp>
        <p:nvSpPr>
          <p:cNvPr id="4" name="i$ḻïḑe"/>
          <p:cNvSpPr>
            <a:spLocks noGrp="1"/>
          </p:cNvSpPr>
          <p:nvPr>
            <p:ph type="ctrTitle"/>
          </p:nvPr>
        </p:nvSpPr>
        <p:spPr/>
        <p:txBody>
          <a:bodyPr>
            <a:normAutofit/>
          </a:bodyPr>
          <a:lstStyle/>
          <a:p>
            <a:pPr lvl="0">
              <a:defRPr/>
            </a:pPr>
            <a:r>
              <a:rPr lang="en-US" altLang="zh-CN" sz="5400" dirty="0"/>
              <a:t>Transformer </a:t>
            </a:r>
            <a:r>
              <a:rPr lang="zh-TW" altLang="en-US" sz="5400" dirty="0"/>
              <a:t>模型 簡介</a:t>
            </a:r>
            <a:endParaRPr lang="zh-CN" altLang="en-US" dirty="0">
              <a:latin typeface="Arial"/>
            </a:endParaRPr>
          </a:p>
        </p:txBody>
      </p:sp>
      <p:sp>
        <p:nvSpPr>
          <p:cNvPr id="6" name="isḷiḑé"/>
          <p:cNvSpPr>
            <a:spLocks noGrp="1"/>
          </p:cNvSpPr>
          <p:nvPr>
            <p:ph type="body" sz="quarter" idx="10"/>
          </p:nvPr>
        </p:nvSpPr>
        <p:spPr/>
        <p:txBody>
          <a:bodyPr/>
          <a:lstStyle/>
          <a:p>
            <a:r>
              <a:rPr lang="en-US" altLang="zh-CN" dirty="0" smtClean="0"/>
              <a:t>Sean, 23742</a:t>
            </a:r>
            <a:endParaRPr lang="en-US" altLang="zh-CN" dirty="0"/>
          </a:p>
        </p:txBody>
      </p:sp>
      <p:sp>
        <p:nvSpPr>
          <p:cNvPr id="8" name="文字版面配置區 7"/>
          <p:cNvSpPr>
            <a:spLocks noGrp="1"/>
          </p:cNvSpPr>
          <p:nvPr>
            <p:ph type="body" sz="quarter" idx="11"/>
          </p:nvPr>
        </p:nvSpPr>
        <p:spPr/>
        <p:txBody>
          <a:bodyPr/>
          <a:lstStyle/>
          <a:p>
            <a:endParaRPr lang="zh-TW" altLang="en-US"/>
          </a:p>
        </p:txBody>
      </p:sp>
    </p:spTree>
    <p:custDataLst>
      <p:tags r:id="rId3"/>
    </p:custDataLst>
    <p:extLst>
      <p:ext uri="{BB962C8B-B14F-4D97-AF65-F5344CB8AC3E}">
        <p14:creationId xmlns:p14="http://schemas.microsoft.com/office/powerpoint/2010/main" val="227174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zh-CN" altLang="en-US" dirty="0"/>
              <a:t>注意力的概念</a:t>
            </a:r>
          </a:p>
        </p:txBody>
      </p:sp>
      <p:sp>
        <p:nvSpPr>
          <p:cNvPr id="5" name="內容版面配置區 4"/>
          <p:cNvSpPr>
            <a:spLocks noGrp="1"/>
          </p:cNvSpPr>
          <p:nvPr>
            <p:ph sz="quarter" idx="13"/>
          </p:nvPr>
        </p:nvSpPr>
        <p:spPr/>
        <p:txBody>
          <a:bodyPr/>
          <a:lstStyle/>
          <a:p>
            <a:r>
              <a:rPr lang="en-US" altLang="zh-TW" dirty="0"/>
              <a:t>Encoder </a:t>
            </a:r>
            <a:r>
              <a:rPr lang="zh-TW" altLang="en-US" dirty="0"/>
              <a:t>把處理完每個詞彙所產生的向量都交給 </a:t>
            </a:r>
            <a:r>
              <a:rPr lang="en-US" altLang="zh-TW" dirty="0"/>
              <a:t>Decoder </a:t>
            </a:r>
            <a:r>
              <a:rPr lang="zh-TW" altLang="en-US" dirty="0"/>
              <a:t>了。且透過注意力機制，</a:t>
            </a:r>
            <a:r>
              <a:rPr lang="en-US" altLang="zh-TW" dirty="0"/>
              <a:t>Decoder </a:t>
            </a:r>
            <a:r>
              <a:rPr lang="zh-TW" altLang="en-US" dirty="0"/>
              <a:t>在生成新序列的每個元素時都能**動態地**考慮自己要看哪些 </a:t>
            </a:r>
            <a:r>
              <a:rPr lang="en-US" altLang="zh-TW" dirty="0"/>
              <a:t>Encoder </a:t>
            </a:r>
            <a:r>
              <a:rPr lang="zh-TW" altLang="en-US" dirty="0"/>
              <a:t>的向量（還有決定從中該擷取多少資訊）</a:t>
            </a:r>
          </a:p>
          <a:p>
            <a:endParaRPr lang="zh-TW" altLang="en-US" dirty="0"/>
          </a:p>
          <a:p>
            <a:endParaRPr lang="en-US" altLang="zh-TW" dirty="0"/>
          </a:p>
          <a:p>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995" y="2037132"/>
            <a:ext cx="7877638" cy="3481166"/>
          </a:xfrm>
          <a:prstGeom prst="rect">
            <a:avLst/>
          </a:prstGeom>
        </p:spPr>
      </p:pic>
    </p:spTree>
    <p:custDataLst>
      <p:tags r:id="rId1"/>
    </p:custDataLst>
    <p:extLst>
      <p:ext uri="{BB962C8B-B14F-4D97-AF65-F5344CB8AC3E}">
        <p14:creationId xmlns:p14="http://schemas.microsoft.com/office/powerpoint/2010/main" val="1487304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zh-CN" altLang="en-US" dirty="0"/>
              <a:t>注意力的概念</a:t>
            </a:r>
          </a:p>
        </p:txBody>
      </p:sp>
      <p:sp>
        <p:nvSpPr>
          <p:cNvPr id="5" name="內容版面配置區 4"/>
          <p:cNvSpPr>
            <a:spLocks noGrp="1"/>
          </p:cNvSpPr>
          <p:nvPr>
            <p:ph sz="quarter" idx="13"/>
          </p:nvPr>
        </p:nvSpPr>
        <p:spPr/>
        <p:txBody>
          <a:bodyPr/>
          <a:lstStyle/>
          <a:p>
            <a:r>
              <a:rPr lang="zh-TW" altLang="en-US" dirty="0"/>
              <a:t>既然是深度學習，</a:t>
            </a:r>
            <a:r>
              <a:rPr lang="en-US" altLang="zh-TW" dirty="0"/>
              <a:t>Encoder / Decoder </a:t>
            </a:r>
            <a:r>
              <a:rPr lang="zh-TW" altLang="en-US" dirty="0"/>
              <a:t>一般來說都是由多個 </a:t>
            </a:r>
            <a:r>
              <a:rPr lang="en-US" altLang="zh-TW" dirty="0">
                <a:hlinkClick r:id="rId3"/>
              </a:rPr>
              <a:t>LSTM</a:t>
            </a:r>
            <a:r>
              <a:rPr lang="zh-TW" altLang="en-US" dirty="0"/>
              <a:t> </a:t>
            </a:r>
            <a:r>
              <a:rPr lang="en-US" altLang="zh-TW" dirty="0"/>
              <a:t>/ </a:t>
            </a:r>
            <a:r>
              <a:rPr lang="en-US" altLang="zh-TW" dirty="0">
                <a:hlinkClick r:id="rId4"/>
              </a:rPr>
              <a:t>GRU</a:t>
            </a:r>
            <a:r>
              <a:rPr lang="zh-TW" altLang="en-US" dirty="0"/>
              <a:t> 等 </a:t>
            </a:r>
            <a:r>
              <a:rPr lang="en-US" altLang="zh-TW" dirty="0"/>
              <a:t>RNN Layers </a:t>
            </a:r>
            <a:r>
              <a:rPr lang="zh-TW" altLang="en-US" dirty="0"/>
              <a:t>所疊起來的。而注意力機制在這種情境下實際的運作方式如下</a:t>
            </a:r>
            <a:r>
              <a:rPr lang="zh-TW" altLang="en-US" dirty="0" smtClean="0"/>
              <a:t>：</a:t>
            </a:r>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zh-TW" altLang="en-US" dirty="0"/>
              <a:t>英翻法情境下，</a:t>
            </a:r>
            <a:r>
              <a:rPr lang="en-US" altLang="zh-TW" dirty="0"/>
              <a:t>Decoder </a:t>
            </a:r>
            <a:r>
              <a:rPr lang="zh-TW" altLang="en-US" dirty="0"/>
              <a:t>在第一個時間點進行的注意力機制</a:t>
            </a:r>
            <a:r>
              <a:rPr lang="en-US" altLang="zh-TW" dirty="0"/>
              <a:t>, </a:t>
            </a:r>
            <a:r>
              <a:rPr lang="zh-TW" altLang="en-US" dirty="0"/>
              <a:t>左右兩邊分別是 </a:t>
            </a:r>
            <a:r>
              <a:rPr lang="en-US" altLang="zh-TW" dirty="0"/>
              <a:t>Encoder </a:t>
            </a:r>
            <a:r>
              <a:rPr lang="zh-TW" altLang="en-US" dirty="0"/>
              <a:t>與 </a:t>
            </a:r>
            <a:r>
              <a:rPr lang="en-US" altLang="zh-TW" dirty="0"/>
              <a:t>Decoder </a:t>
            </a:r>
            <a:r>
              <a:rPr lang="zh-TW" altLang="en-US" dirty="0"/>
              <a:t>，縱軸則是多層的神經網路區塊 </a:t>
            </a:r>
            <a:r>
              <a:rPr lang="en-US" altLang="zh-TW" dirty="0"/>
              <a:t>/ </a:t>
            </a:r>
            <a:r>
              <a:rPr lang="zh-TW" altLang="en-US" dirty="0"/>
              <a:t>層。</a:t>
            </a:r>
            <a:endParaRPr lang="en-US" altLang="zh-TW" dirty="0"/>
          </a:p>
          <a:p>
            <a:endParaRPr lang="zh-TW" altLang="en-US" dirty="0"/>
          </a:p>
          <a:p>
            <a:endParaRPr lang="en-US" altLang="zh-TW" dirty="0"/>
          </a:p>
          <a:p>
            <a:endParaRPr lang="zh-TW" altLang="en-US" dirty="0"/>
          </a:p>
        </p:txBody>
      </p:sp>
      <p:pic>
        <p:nvPicPr>
          <p:cNvPr id="9218" name="Picture 2" descr="E:\Delete\git_r\two_month_report\202011_2021_1\11_31_to_12_4_fifth\img\attention_mechanism_luo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1786" y="1664158"/>
            <a:ext cx="5645888" cy="38504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2519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animEffect transition="in" filter="fade">
                                      <p:cBhvr>
                                        <p:cTn id="7" dur="1000"/>
                                        <p:tgtEl>
                                          <p:spTgt spid="5">
                                            <p:txEl>
                                              <p:pRg st="11" end="11"/>
                                            </p:txEl>
                                          </p:spTgt>
                                        </p:tgtEl>
                                      </p:cBhvr>
                                    </p:animEffect>
                                    <p:anim calcmode="lin" valueType="num">
                                      <p:cBhvr>
                                        <p:cTn id="8"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zh-CN" altLang="en-US" dirty="0"/>
              <a:t>注意力的概念</a:t>
            </a:r>
          </a:p>
        </p:txBody>
      </p:sp>
      <p:sp>
        <p:nvSpPr>
          <p:cNvPr id="5" name="內容版面配置區 4"/>
          <p:cNvSpPr>
            <a:spLocks noGrp="1"/>
          </p:cNvSpPr>
          <p:nvPr>
            <p:ph sz="quarter" idx="13"/>
          </p:nvPr>
        </p:nvSpPr>
        <p:spPr>
          <a:xfrm>
            <a:off x="669925" y="1130299"/>
            <a:ext cx="10850563" cy="5642641"/>
          </a:xfrm>
        </p:spPr>
        <p:txBody>
          <a:bodyPr/>
          <a:lstStyle/>
          <a:p>
            <a:r>
              <a:rPr lang="zh-TW" altLang="en-US" dirty="0"/>
              <a:t>注意力機制實際的計算步驟。在 </a:t>
            </a:r>
            <a:r>
              <a:rPr lang="en-US" altLang="zh-TW" dirty="0"/>
              <a:t>Decoder </a:t>
            </a:r>
            <a:r>
              <a:rPr lang="zh-TW" altLang="en-US" dirty="0"/>
              <a:t>的每個時間點，我們都會進行注意力機制以讓 </a:t>
            </a:r>
            <a:r>
              <a:rPr lang="en-US" altLang="zh-TW" dirty="0"/>
              <a:t>Decoder </a:t>
            </a:r>
            <a:r>
              <a:rPr lang="zh-TW" altLang="en-US" dirty="0"/>
              <a:t>從 </a:t>
            </a:r>
            <a:r>
              <a:rPr lang="en-US" altLang="zh-TW" dirty="0"/>
              <a:t>Encoder </a:t>
            </a:r>
            <a:r>
              <a:rPr lang="zh-TW" altLang="en-US" dirty="0"/>
              <a:t>取得語境資訊</a:t>
            </a:r>
          </a:p>
          <a:p>
            <a:endParaRPr lang="zh-TW" altLang="en-US" dirty="0"/>
          </a:p>
          <a:p>
            <a:pPr lvl="1"/>
            <a:r>
              <a:rPr lang="en-US" altLang="zh-TW" dirty="0"/>
              <a:t>1. </a:t>
            </a:r>
            <a:r>
              <a:rPr lang="zh-TW" altLang="en-US" dirty="0"/>
              <a:t>拿 </a:t>
            </a:r>
            <a:r>
              <a:rPr lang="en-US" altLang="zh-TW" dirty="0"/>
              <a:t>Decoder </a:t>
            </a:r>
            <a:r>
              <a:rPr lang="zh-TW" altLang="en-US" dirty="0"/>
              <a:t>當下的紅色隱狀態向量 </a:t>
            </a:r>
            <a:r>
              <a:rPr lang="en-US" altLang="zh-TW" dirty="0"/>
              <a:t>`</a:t>
            </a:r>
            <a:r>
              <a:rPr lang="en-US" altLang="zh-TW" dirty="0" err="1"/>
              <a:t>ht</a:t>
            </a:r>
            <a:r>
              <a:rPr lang="en-US" altLang="zh-TW" dirty="0"/>
              <a:t>` </a:t>
            </a:r>
            <a:r>
              <a:rPr lang="zh-TW" altLang="en-US" dirty="0"/>
              <a:t>跟 </a:t>
            </a:r>
            <a:r>
              <a:rPr lang="en-US" altLang="zh-TW" dirty="0"/>
              <a:t>Encoder </a:t>
            </a:r>
            <a:r>
              <a:rPr lang="zh-TW" altLang="en-US" dirty="0"/>
              <a:t>所有藍色隱狀態向量 </a:t>
            </a:r>
            <a:r>
              <a:rPr lang="en-US" altLang="zh-TW" dirty="0"/>
              <a:t>`</a:t>
            </a:r>
            <a:r>
              <a:rPr lang="en-US" altLang="zh-TW" dirty="0" err="1"/>
              <a:t>hs`</a:t>
            </a:r>
            <a:r>
              <a:rPr lang="en-US" altLang="zh-TW" dirty="0"/>
              <a:t> </a:t>
            </a:r>
            <a:r>
              <a:rPr lang="zh-TW" altLang="en-US" dirty="0"/>
              <a:t>做比較，利用 </a:t>
            </a:r>
            <a:r>
              <a:rPr lang="en-US" altLang="zh-TW" dirty="0"/>
              <a:t>`score` </a:t>
            </a:r>
            <a:r>
              <a:rPr lang="zh-TW" altLang="en-US" dirty="0"/>
              <a:t>函式計算出 </a:t>
            </a:r>
            <a:r>
              <a:rPr lang="en-US" altLang="zh-TW" dirty="0"/>
              <a:t>`</a:t>
            </a:r>
            <a:r>
              <a:rPr lang="en-US" altLang="zh-TW" dirty="0" err="1"/>
              <a:t>ht</a:t>
            </a:r>
            <a:r>
              <a:rPr lang="en-US" altLang="zh-TW" dirty="0"/>
              <a:t>` </a:t>
            </a:r>
            <a:r>
              <a:rPr lang="zh-TW" altLang="en-US" dirty="0"/>
              <a:t>對每個 </a:t>
            </a:r>
            <a:r>
              <a:rPr lang="en-US" altLang="zh-TW" dirty="0"/>
              <a:t>`</a:t>
            </a:r>
            <a:r>
              <a:rPr lang="en-US" altLang="zh-TW" dirty="0" err="1"/>
              <a:t>hs`</a:t>
            </a:r>
            <a:r>
              <a:rPr lang="en-US" altLang="zh-TW" dirty="0"/>
              <a:t> </a:t>
            </a:r>
            <a:r>
              <a:rPr lang="zh-TW" altLang="en-US" dirty="0"/>
              <a:t>的注意程度</a:t>
            </a:r>
          </a:p>
          <a:p>
            <a:pPr lvl="1"/>
            <a:r>
              <a:rPr lang="en-US" altLang="zh-TW" dirty="0"/>
              <a:t>2. </a:t>
            </a:r>
            <a:r>
              <a:rPr lang="zh-TW" altLang="en-US" dirty="0"/>
              <a:t>以此注意程度為權重，**加權平均**所有 </a:t>
            </a:r>
            <a:r>
              <a:rPr lang="en-US" altLang="zh-TW" dirty="0"/>
              <a:t>Encoder </a:t>
            </a:r>
            <a:r>
              <a:rPr lang="zh-TW" altLang="en-US" dirty="0"/>
              <a:t>隱狀態 </a:t>
            </a:r>
            <a:r>
              <a:rPr lang="en-US" altLang="zh-TW" dirty="0"/>
              <a:t>`</a:t>
            </a:r>
            <a:r>
              <a:rPr lang="en-US" altLang="zh-TW" dirty="0" err="1"/>
              <a:t>hs`</a:t>
            </a:r>
            <a:r>
              <a:rPr lang="en-US" altLang="zh-TW" dirty="0"/>
              <a:t> </a:t>
            </a:r>
            <a:r>
              <a:rPr lang="zh-TW" altLang="en-US" dirty="0"/>
              <a:t>以取得上下文向量 </a:t>
            </a:r>
            <a:r>
              <a:rPr lang="en-US" altLang="zh-TW" dirty="0"/>
              <a:t>`context vector`</a:t>
            </a:r>
          </a:p>
          <a:p>
            <a:pPr lvl="1"/>
            <a:r>
              <a:rPr lang="en-US" altLang="zh-TW" dirty="0"/>
              <a:t>3. </a:t>
            </a:r>
            <a:r>
              <a:rPr lang="zh-TW" altLang="en-US" dirty="0"/>
              <a:t>將此上下文向量與 </a:t>
            </a:r>
            <a:r>
              <a:rPr lang="en-US" altLang="zh-TW" dirty="0"/>
              <a:t>Decoder </a:t>
            </a:r>
            <a:r>
              <a:rPr lang="zh-TW" altLang="en-US" dirty="0"/>
              <a:t>隱狀態結合成一個注意向量 </a:t>
            </a:r>
            <a:r>
              <a:rPr lang="en-US" altLang="zh-TW" dirty="0"/>
              <a:t>`attention vector` </a:t>
            </a:r>
            <a:r>
              <a:rPr lang="zh-TW" altLang="en-US" dirty="0"/>
              <a:t>並作為該時間的輸出</a:t>
            </a:r>
          </a:p>
          <a:p>
            <a:pPr lvl="1"/>
            <a:r>
              <a:rPr lang="en-US" altLang="zh-TW" dirty="0"/>
              <a:t>4. </a:t>
            </a:r>
            <a:r>
              <a:rPr lang="zh-TW" altLang="en-US" dirty="0"/>
              <a:t>該注意向量會作為 </a:t>
            </a:r>
            <a:r>
              <a:rPr lang="en-US" altLang="zh-TW" dirty="0"/>
              <a:t>Decoder </a:t>
            </a:r>
            <a:r>
              <a:rPr lang="zh-TW" altLang="en-US" dirty="0"/>
              <a:t>下個時間點的</a:t>
            </a:r>
            <a:r>
              <a:rPr lang="zh-TW" altLang="en-US" dirty="0" smtClean="0"/>
              <a:t>輸入</a:t>
            </a:r>
            <a:endParaRPr lang="en-US" altLang="zh-TW" dirty="0"/>
          </a:p>
          <a:p>
            <a:pPr marL="457177" lvl="1" indent="0">
              <a:buNone/>
            </a:pPr>
            <a:endParaRPr lang="en-US" altLang="zh-TW" dirty="0" smtClean="0"/>
          </a:p>
          <a:p>
            <a:pPr marL="457177" lvl="1" indent="0">
              <a:buNone/>
            </a:pPr>
            <a:endParaRPr lang="en-US" altLang="zh-TW" dirty="0"/>
          </a:p>
          <a:p>
            <a:pPr marL="457177" lvl="1" indent="0">
              <a:buNone/>
            </a:pPr>
            <a:endParaRPr lang="en-US" altLang="zh-TW" dirty="0" smtClean="0"/>
          </a:p>
          <a:p>
            <a:pPr marL="457177" lvl="1" indent="0">
              <a:buNone/>
            </a:pPr>
            <a:endParaRPr lang="en-US" altLang="zh-TW" dirty="0"/>
          </a:p>
          <a:p>
            <a:pPr marL="457177" lvl="1" indent="0">
              <a:buNone/>
            </a:pPr>
            <a:endParaRPr lang="en-US" altLang="zh-TW" dirty="0" smtClean="0"/>
          </a:p>
          <a:p>
            <a:pPr marL="457177" lvl="1" indent="0">
              <a:buNone/>
            </a:pPr>
            <a:endParaRPr lang="en-US" altLang="zh-TW" dirty="0"/>
          </a:p>
          <a:p>
            <a:pPr marL="457177" lvl="1" indent="0">
              <a:buNone/>
            </a:pPr>
            <a:endParaRPr lang="en-US" altLang="zh-TW" dirty="0" smtClean="0"/>
          </a:p>
          <a:p>
            <a:pPr marL="457177" lvl="1" indent="0">
              <a:buNone/>
            </a:pPr>
            <a:endParaRPr lang="en-US" altLang="zh-TW" dirty="0"/>
          </a:p>
          <a:p>
            <a:pPr marL="457177" lvl="1" indent="0">
              <a:buNone/>
            </a:pPr>
            <a:endParaRPr lang="en-US" altLang="zh-TW" dirty="0"/>
          </a:p>
          <a:p>
            <a:pPr lvl="1"/>
            <a:r>
              <a:rPr lang="zh-TW" altLang="en-US" dirty="0"/>
              <a:t>所以稱為注意權重（</a:t>
            </a:r>
            <a:r>
              <a:rPr lang="en-US" altLang="zh-TW" dirty="0"/>
              <a:t>attention weights</a:t>
            </a:r>
            <a:r>
              <a:rPr lang="zh-TW" altLang="en-US" dirty="0"/>
              <a:t>），是因為注意力機制可以被視為是一個學習來源語言和目標語言**每一個單詞之間關係**的小型神經網路，而這些權重是該神經網路的參數。</a:t>
            </a:r>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pPr lvl="1"/>
            <a:endParaRPr lang="zh-TW" altLang="en-US" dirty="0"/>
          </a:p>
          <a:p>
            <a:endParaRPr lang="en-US" altLang="zh-TW" dirty="0"/>
          </a:p>
          <a:p>
            <a:endParaRPr lang="zh-TW" altLang="en-US" dirty="0"/>
          </a:p>
        </p:txBody>
      </p:sp>
      <p:pic>
        <p:nvPicPr>
          <p:cNvPr id="10242" name="Picture 2" descr="E:\Delete\git_r\two_month_report\202011_2021_1\11_31_to_12_4_fifth\img\attention-equ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13" y="3894655"/>
            <a:ext cx="10382251" cy="20764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5072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5" end="15"/>
                                            </p:txEl>
                                          </p:spTgt>
                                        </p:tgtEl>
                                        <p:attrNameLst>
                                          <p:attrName>style.visibility</p:attrName>
                                        </p:attrNameLst>
                                      </p:cBhvr>
                                      <p:to>
                                        <p:strVal val="visible"/>
                                      </p:to>
                                    </p:set>
                                    <p:animEffect transition="in" filter="fade">
                                      <p:cBhvr>
                                        <p:cTn id="12"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i$ḷíḑê"/>
        <p:cNvGrpSpPr/>
        <p:nvPr/>
      </p:nvGrpSpPr>
      <p:grpSpPr>
        <a:xfrm>
          <a:off x="0" y="0"/>
          <a:ext cx="0" cy="0"/>
          <a:chOff x="0" y="0"/>
          <a:chExt cx="0" cy="0"/>
        </a:xfrm>
      </p:grpSpPr>
      <p:sp>
        <p:nvSpPr>
          <p:cNvPr id="5" name="íšľîḑê"/>
          <p:cNvSpPr>
            <a:spLocks noGrp="1"/>
          </p:cNvSpPr>
          <p:nvPr>
            <p:ph type="title"/>
          </p:nvPr>
        </p:nvSpPr>
        <p:spPr>
          <a:xfrm>
            <a:off x="4751615" y="3380413"/>
            <a:ext cx="5419185" cy="895350"/>
          </a:xfrm>
        </p:spPr>
        <p:txBody>
          <a:bodyPr/>
          <a:lstStyle/>
          <a:p>
            <a:r>
              <a:rPr lang="en-US" altLang="zh-CN" dirty="0" smtClean="0"/>
              <a:t>Transformer Model</a:t>
            </a:r>
            <a:endParaRPr lang="zh-CN" altLang="en-US" dirty="0"/>
          </a:p>
        </p:txBody>
      </p:sp>
      <p:sp>
        <p:nvSpPr>
          <p:cNvPr id="6" name="isliḋê"/>
          <p:cNvSpPr>
            <a:spLocks noGrp="1"/>
          </p:cNvSpPr>
          <p:nvPr>
            <p:ph type="body" idx="1"/>
          </p:nvPr>
        </p:nvSpPr>
        <p:spPr>
          <a:xfrm>
            <a:off x="4752731" y="4275763"/>
            <a:ext cx="5419185" cy="1015623"/>
          </a:xfrm>
        </p:spPr>
        <p:txBody>
          <a:bodyPr/>
          <a:lstStyle/>
          <a:p>
            <a:pPr lvl="0"/>
            <a:r>
              <a:rPr lang="en-US" altLang="zh-CN" dirty="0"/>
              <a:t>Supporting text here.</a:t>
            </a:r>
          </a:p>
          <a:p>
            <a:pPr lvl="0"/>
            <a:r>
              <a:rPr lang="en-US" altLang="zh-CN" smtClean="0"/>
              <a:t>When</a:t>
            </a:r>
            <a:r>
              <a:rPr lang="en-US" altLang="zh-CN" sz="100" smtClean="0"/>
              <a:t> </a:t>
            </a:r>
            <a:r>
              <a:rPr lang="en-US" altLang="zh-CN" smtClean="0"/>
              <a:t> </a:t>
            </a:r>
            <a:r>
              <a:rPr lang="en-US" altLang="zh-CN" dirty="0"/>
              <a:t>you copy &amp; paste, choose "keep text only" option.</a:t>
            </a:r>
            <a:endParaRPr lang="zh-CN" altLang="en-US" dirty="0"/>
          </a:p>
        </p:txBody>
      </p:sp>
      <p:sp>
        <p:nvSpPr>
          <p:cNvPr id="9" name="iṧḻiḑe">
            <a:extLst>
              <a:ext uri="{FF2B5EF4-FFF2-40B4-BE49-F238E27FC236}">
                <a16:creationId xmlns="" xmlns:p14="http://schemas.microsoft.com/office/powerpoint/2010/main" xmlns:a16="http://schemas.microsoft.com/office/drawing/2014/main" id="{04F69230-F3A6-4586-9371-A858F4763E9F}"/>
              </a:ext>
            </a:extLst>
          </p:cNvPr>
          <p:cNvSpPr txBox="1"/>
          <p:nvPr/>
        </p:nvSpPr>
        <p:spPr>
          <a:xfrm>
            <a:off x="4751615" y="1566614"/>
            <a:ext cx="2141996" cy="1862386"/>
          </a:xfrm>
          <a:prstGeom prst="rect">
            <a:avLst/>
          </a:prstGeom>
          <a:noFill/>
          <a:ln w="117475">
            <a:noFill/>
          </a:ln>
        </p:spPr>
        <p:txBody>
          <a:bodyPr wrap="none" rtlCol="0">
            <a:prstTxWarp prst="textPlain">
              <a:avLst/>
            </a:prstTxWarp>
            <a:spAutoFit/>
          </a:bodyPr>
          <a:lstStyle/>
          <a:p>
            <a:r>
              <a:rPr lang="en-US" altLang="zh-CN" spc="100" dirty="0" smtClean="0">
                <a:solidFill>
                  <a:schemeClr val="accent1"/>
                </a:solidFill>
                <a:latin typeface="Impact" panose="020B0806030902050204" pitchFamily="34" charset="0"/>
                <a:cs typeface="Arial" panose="020B0604020202020204" pitchFamily="34" charset="0"/>
              </a:rPr>
              <a:t>/</a:t>
            </a:r>
            <a:r>
              <a:rPr lang="en-US" altLang="zh-CN" sz="100" spc="100" dirty="0" smtClean="0">
                <a:solidFill>
                  <a:schemeClr val="accent1"/>
                </a:solidFill>
                <a:latin typeface="Impact" panose="020B0806030902050204" pitchFamily="34" charset="0"/>
                <a:cs typeface="Arial" panose="020B0604020202020204" pitchFamily="34" charset="0"/>
              </a:rPr>
              <a:t> </a:t>
            </a:r>
            <a:r>
              <a:rPr lang="en-US" altLang="zh-CN" spc="100" dirty="0" smtClean="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876820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normAutofit/>
          </a:bodyPr>
          <a:lstStyle/>
          <a:p>
            <a:r>
              <a:rPr lang="en-US" altLang="zh-TW" dirty="0" smtClean="0"/>
              <a:t>Transformer</a:t>
            </a:r>
            <a:endParaRPr lang="zh-CN" altLang="en-US" dirty="0"/>
          </a:p>
        </p:txBody>
      </p:sp>
      <p:sp>
        <p:nvSpPr>
          <p:cNvPr id="5" name="內容版面配置區 4"/>
          <p:cNvSpPr>
            <a:spLocks noGrp="1"/>
          </p:cNvSpPr>
          <p:nvPr>
            <p:ph sz="quarter" idx="13"/>
          </p:nvPr>
        </p:nvSpPr>
        <p:spPr/>
        <p:txBody>
          <a:bodyPr/>
          <a:lstStyle/>
          <a:p>
            <a:r>
              <a:rPr lang="en-US" altLang="zh-TW" b="1" dirty="0"/>
              <a:t>Seq2Seq </a:t>
            </a:r>
            <a:r>
              <a:rPr lang="zh-TW" altLang="en-US" b="1" dirty="0"/>
              <a:t>模型 </a:t>
            </a:r>
            <a:r>
              <a:rPr lang="en-US" altLang="zh-TW" b="1" dirty="0"/>
              <a:t>+ </a:t>
            </a:r>
            <a:r>
              <a:rPr lang="zh-TW" altLang="en-US" b="1" dirty="0"/>
              <a:t>自注意力機制</a:t>
            </a:r>
          </a:p>
          <a:p>
            <a:r>
              <a:rPr lang="zh-TW" altLang="en-US" dirty="0"/>
              <a:t>谷歌團隊近期提出的用於生成詞向量的</a:t>
            </a:r>
            <a:r>
              <a:rPr lang="en-US" altLang="zh-TW" dirty="0"/>
              <a:t>BERT</a:t>
            </a:r>
            <a:r>
              <a:rPr lang="zh-TW" altLang="en-US" dirty="0"/>
              <a:t>算法在</a:t>
            </a:r>
            <a:r>
              <a:rPr lang="en-US" altLang="zh-TW" dirty="0"/>
              <a:t>NLP</a:t>
            </a:r>
            <a:r>
              <a:rPr lang="zh-TW" altLang="en-US" dirty="0"/>
              <a:t>的</a:t>
            </a:r>
            <a:r>
              <a:rPr lang="en-US" altLang="zh-TW" dirty="0"/>
              <a:t>11</a:t>
            </a:r>
            <a:r>
              <a:rPr lang="zh-TW" altLang="en-US" dirty="0"/>
              <a:t>項任務中取得了效果的大幅提升，堪稱</a:t>
            </a:r>
            <a:r>
              <a:rPr lang="en-US" altLang="zh-TW" dirty="0"/>
              <a:t>2018</a:t>
            </a:r>
            <a:r>
              <a:rPr lang="zh-TW" altLang="en-US" dirty="0"/>
              <a:t>年深度學習領域最振奮人心的消息。而</a:t>
            </a:r>
            <a:r>
              <a:rPr lang="en-US" altLang="zh-TW" dirty="0"/>
              <a:t>BERT</a:t>
            </a:r>
            <a:r>
              <a:rPr lang="zh-TW" altLang="en-US" dirty="0"/>
              <a:t>算法的最重要的部分便是本文中提出的</a:t>
            </a:r>
            <a:r>
              <a:rPr lang="en-US" altLang="zh-TW" dirty="0"/>
              <a:t>Transformer</a:t>
            </a:r>
            <a:r>
              <a:rPr lang="zh-TW" altLang="en-US" dirty="0"/>
              <a:t>的概念 </a:t>
            </a:r>
            <a:r>
              <a:rPr lang="en-US" altLang="zh-TW" dirty="0"/>
              <a:t>(2014)</a:t>
            </a:r>
          </a:p>
          <a:p>
            <a:r>
              <a:rPr lang="en-US" altLang="zh-TW" dirty="0"/>
              <a:t>Transformer</a:t>
            </a:r>
            <a:r>
              <a:rPr lang="zh-TW" altLang="en-US" dirty="0"/>
              <a:t>中拋棄了傳統的</a:t>
            </a:r>
            <a:r>
              <a:rPr lang="en-US" altLang="zh-TW" dirty="0"/>
              <a:t>CNN</a:t>
            </a:r>
            <a:r>
              <a:rPr lang="zh-TW" altLang="en-US" dirty="0"/>
              <a:t>和</a:t>
            </a:r>
            <a:r>
              <a:rPr lang="en-US" altLang="zh-TW" dirty="0"/>
              <a:t>RNN</a:t>
            </a:r>
            <a:r>
              <a:rPr lang="zh-TW" altLang="en-US" dirty="0"/>
              <a:t>，整個網絡結構完全是由</a:t>
            </a:r>
            <a:r>
              <a:rPr lang="en-US" altLang="zh-TW" dirty="0"/>
              <a:t>Attention</a:t>
            </a:r>
            <a:r>
              <a:rPr lang="zh-TW" altLang="en-US" dirty="0"/>
              <a:t>機制組成。更準確地講，</a:t>
            </a:r>
            <a:r>
              <a:rPr lang="en-US" altLang="zh-TW" dirty="0"/>
              <a:t>Transformer</a:t>
            </a:r>
            <a:r>
              <a:rPr lang="zh-TW" altLang="en-US" dirty="0"/>
              <a:t>僅由</a:t>
            </a:r>
            <a:r>
              <a:rPr lang="en-US" altLang="zh-TW" dirty="0"/>
              <a:t>self-</a:t>
            </a:r>
            <a:r>
              <a:rPr lang="en-US" altLang="zh-TW" dirty="0" err="1"/>
              <a:t>Attenion</a:t>
            </a:r>
            <a:r>
              <a:rPr lang="zh-TW" altLang="en-US" dirty="0"/>
              <a:t>和</a:t>
            </a:r>
            <a:r>
              <a:rPr lang="en-US" altLang="zh-TW" dirty="0"/>
              <a:t>Feed Forward Neural Network</a:t>
            </a:r>
            <a:r>
              <a:rPr lang="zh-TW" altLang="en-US" dirty="0"/>
              <a:t>組成 </a:t>
            </a:r>
          </a:p>
          <a:p>
            <a:r>
              <a:rPr lang="zh-TW" altLang="en-US" dirty="0"/>
              <a:t>以上述機器翻譯為例：</a:t>
            </a:r>
          </a:p>
          <a:p>
            <a:endParaRPr lang="zh-TW" altLang="en-US" dirty="0"/>
          </a:p>
        </p:txBody>
      </p:sp>
      <p:pic>
        <p:nvPicPr>
          <p:cNvPr id="11266" name="Picture 2" descr="E:\Delete\git_r\two_month_report\202011_2021_1\11_31_to_12_4_fifth\img\transforme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456" y="3593535"/>
            <a:ext cx="8099167" cy="21128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7154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circle(in)">
                                      <p:cBhvr>
                                        <p:cTn id="7"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normAutofit/>
          </a:bodyPr>
          <a:lstStyle/>
          <a:p>
            <a:r>
              <a:rPr lang="en-US" altLang="zh-TW" dirty="0" smtClean="0"/>
              <a:t>Transformer </a:t>
            </a:r>
            <a:r>
              <a:rPr lang="en-US" altLang="zh-TW" dirty="0"/>
              <a:t>- </a:t>
            </a:r>
            <a:r>
              <a:rPr lang="zh-TW" altLang="en-US" dirty="0" smtClean="0"/>
              <a:t>架構</a:t>
            </a:r>
            <a:endParaRPr lang="zh-CN" altLang="en-US" dirty="0"/>
          </a:p>
        </p:txBody>
      </p:sp>
      <p:sp>
        <p:nvSpPr>
          <p:cNvPr id="5" name="內容版面配置區 4"/>
          <p:cNvSpPr>
            <a:spLocks noGrp="1"/>
          </p:cNvSpPr>
          <p:nvPr>
            <p:ph sz="quarter" idx="13"/>
          </p:nvPr>
        </p:nvSpPr>
        <p:spPr/>
        <p:txBody>
          <a:bodyPr/>
          <a:lstStyle/>
          <a:p>
            <a:r>
              <a:rPr lang="en-US" altLang="zh-TW" dirty="0"/>
              <a:t>Transformer</a:t>
            </a:r>
            <a:r>
              <a:rPr lang="zh-TW" altLang="en-US" dirty="0"/>
              <a:t>的本質上是一個</a:t>
            </a:r>
            <a:r>
              <a:rPr lang="en-US" altLang="zh-TW" dirty="0"/>
              <a:t>Encoder-Decoder</a:t>
            </a:r>
            <a:r>
              <a:rPr lang="zh-TW" altLang="en-US" dirty="0"/>
              <a:t>的</a:t>
            </a:r>
            <a:r>
              <a:rPr lang="zh-TW" altLang="en-US" dirty="0" smtClean="0"/>
              <a:t>結構</a:t>
            </a:r>
            <a:r>
              <a:rPr lang="en-US" altLang="zh-TW" dirty="0" smtClean="0"/>
              <a:t>:</a:t>
            </a:r>
          </a:p>
          <a:p>
            <a:endParaRPr lang="en-US" altLang="zh-TW" dirty="0" smtClean="0"/>
          </a:p>
          <a:p>
            <a:endParaRPr lang="zh-TW" altLang="en-US" dirty="0"/>
          </a:p>
        </p:txBody>
      </p:sp>
      <p:pic>
        <p:nvPicPr>
          <p:cNvPr id="12290" name="Picture 2" descr="E:\Delete\git_r\two_month_report\202011_2021_1\11_31_to_12_4_fifth\img\transformer-encoder_decode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575" y="1807830"/>
            <a:ext cx="6477000" cy="4038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6585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normAutofit/>
          </a:bodyPr>
          <a:lstStyle/>
          <a:p>
            <a:r>
              <a:rPr lang="en-US" altLang="zh-TW" dirty="0" smtClean="0"/>
              <a:t>Transformer </a:t>
            </a:r>
            <a:r>
              <a:rPr lang="en-US" altLang="zh-TW" dirty="0"/>
              <a:t>- </a:t>
            </a:r>
            <a:r>
              <a:rPr lang="zh-TW" altLang="en-US" dirty="0" smtClean="0"/>
              <a:t>架構</a:t>
            </a:r>
            <a:endParaRPr lang="zh-CN" altLang="en-US" dirty="0"/>
          </a:p>
        </p:txBody>
      </p:sp>
      <p:sp>
        <p:nvSpPr>
          <p:cNvPr id="5" name="內容版面配置區 4"/>
          <p:cNvSpPr>
            <a:spLocks noGrp="1"/>
          </p:cNvSpPr>
          <p:nvPr>
            <p:ph sz="quarter" idx="13"/>
          </p:nvPr>
        </p:nvSpPr>
        <p:spPr/>
        <p:txBody>
          <a:bodyPr/>
          <a:lstStyle/>
          <a:p>
            <a:r>
              <a:rPr lang="zh-TW" altLang="en-US" dirty="0"/>
              <a:t>論文中所設置的，編碼器由</a:t>
            </a:r>
            <a:r>
              <a:rPr lang="en-US" altLang="zh-TW" dirty="0"/>
              <a:t>6</a:t>
            </a:r>
            <a:r>
              <a:rPr lang="zh-TW" altLang="en-US" dirty="0"/>
              <a:t>個編碼</a:t>
            </a:r>
            <a:r>
              <a:rPr lang="en-US" altLang="zh-TW" dirty="0"/>
              <a:t>block</a:t>
            </a:r>
            <a:r>
              <a:rPr lang="zh-TW" altLang="en-US" dirty="0"/>
              <a:t>組成，同樣解碼器是</a:t>
            </a:r>
            <a:r>
              <a:rPr lang="en-US" altLang="zh-TW" dirty="0"/>
              <a:t>6</a:t>
            </a:r>
            <a:r>
              <a:rPr lang="zh-TW" altLang="en-US" dirty="0"/>
              <a:t>個解碼</a:t>
            </a:r>
            <a:r>
              <a:rPr lang="en-US" altLang="zh-TW" dirty="0"/>
              <a:t>block</a:t>
            </a:r>
            <a:r>
              <a:rPr lang="zh-TW" altLang="en-US" dirty="0"/>
              <a:t>組成。與所有的生成模型相同的是，編碼器的輸出會作為解碼器的</a:t>
            </a:r>
            <a:r>
              <a:rPr lang="zh-TW" altLang="en-US" dirty="0" smtClean="0"/>
              <a:t>輸入</a:t>
            </a:r>
            <a:endParaRPr lang="en-US" altLang="zh-TW" dirty="0" smtClean="0"/>
          </a:p>
          <a:p>
            <a:endParaRPr lang="en-US" altLang="zh-TW" dirty="0" smtClean="0"/>
          </a:p>
          <a:p>
            <a:endParaRPr lang="zh-TW" altLang="en-US" dirty="0"/>
          </a:p>
        </p:txBody>
      </p:sp>
      <p:pic>
        <p:nvPicPr>
          <p:cNvPr id="13314" name="Picture 2" descr="E:\Delete\git_r\two_month_report\202011_2021_1\11_31_to_12_4_fifth\img\transformer-encoder_decod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273" y="1782586"/>
            <a:ext cx="6086401" cy="43196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8088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circle(in)">
                                      <p:cBhvr>
                                        <p:cTn id="7" dur="20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normAutofit/>
          </a:bodyPr>
          <a:lstStyle/>
          <a:p>
            <a:r>
              <a:rPr lang="en-US" altLang="zh-TW" dirty="0" smtClean="0"/>
              <a:t>Transformer </a:t>
            </a:r>
            <a:r>
              <a:rPr lang="en-US" altLang="zh-TW" dirty="0"/>
              <a:t>- </a:t>
            </a:r>
            <a:r>
              <a:rPr lang="en-US" altLang="zh-TW" dirty="0" smtClean="0"/>
              <a:t>Encoder </a:t>
            </a:r>
            <a:r>
              <a:rPr lang="zh-TW" altLang="en-US" dirty="0"/>
              <a:t>架構</a:t>
            </a:r>
          </a:p>
        </p:txBody>
      </p:sp>
      <p:sp>
        <p:nvSpPr>
          <p:cNvPr id="5" name="內容版面配置區 4"/>
          <p:cNvSpPr>
            <a:spLocks noGrp="1"/>
          </p:cNvSpPr>
          <p:nvPr>
            <p:ph sz="quarter" idx="13"/>
          </p:nvPr>
        </p:nvSpPr>
        <p:spPr/>
        <p:txBody>
          <a:bodyPr/>
          <a:lstStyle/>
          <a:p>
            <a:r>
              <a:rPr lang="zh-TW" altLang="en-US" dirty="0"/>
              <a:t>論文中所設置的，編碼器由</a:t>
            </a:r>
            <a:r>
              <a:rPr lang="en-US" altLang="zh-TW" dirty="0"/>
              <a:t>6</a:t>
            </a:r>
            <a:r>
              <a:rPr lang="zh-TW" altLang="en-US" dirty="0"/>
              <a:t>個編碼</a:t>
            </a:r>
            <a:r>
              <a:rPr lang="en-US" altLang="zh-TW" dirty="0"/>
              <a:t>block</a:t>
            </a:r>
            <a:r>
              <a:rPr lang="zh-TW" altLang="en-US" dirty="0"/>
              <a:t>組成，同樣解碼器是</a:t>
            </a:r>
            <a:r>
              <a:rPr lang="en-US" altLang="zh-TW" dirty="0"/>
              <a:t>6</a:t>
            </a:r>
            <a:r>
              <a:rPr lang="zh-TW" altLang="en-US" dirty="0"/>
              <a:t>個解碼</a:t>
            </a:r>
            <a:r>
              <a:rPr lang="en-US" altLang="zh-TW" dirty="0"/>
              <a:t>block</a:t>
            </a:r>
            <a:r>
              <a:rPr lang="zh-TW" altLang="en-US" dirty="0"/>
              <a:t>組成。與所有的生成模型相同的是，編碼器的輸出會作為解碼器的</a:t>
            </a:r>
            <a:r>
              <a:rPr lang="zh-TW" altLang="en-US" dirty="0" smtClean="0"/>
              <a:t>輸入</a:t>
            </a:r>
            <a:endParaRPr lang="en-US" altLang="zh-TW" dirty="0" smtClean="0"/>
          </a:p>
          <a:p>
            <a:endParaRPr lang="en-US" altLang="zh-TW" dirty="0" smtClean="0"/>
          </a:p>
          <a:p>
            <a:endParaRPr lang="zh-TW" altLang="en-US" dirty="0"/>
          </a:p>
        </p:txBody>
      </p:sp>
      <p:pic>
        <p:nvPicPr>
          <p:cNvPr id="14338" name="Picture 2" descr="E:\Delete\git_r\two_month_report\202011_2021_1\11_31_to_12_4_fifth\img\encoder_ar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674" y="1933907"/>
            <a:ext cx="7543800" cy="39147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720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down)">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normAutofit/>
          </a:bodyPr>
          <a:lstStyle/>
          <a:p>
            <a:r>
              <a:rPr lang="en-US" altLang="zh-TW" dirty="0" smtClean="0"/>
              <a:t>Transformer </a:t>
            </a:r>
            <a:r>
              <a:rPr lang="en-US" altLang="zh-TW" dirty="0"/>
              <a:t>- </a:t>
            </a:r>
            <a:r>
              <a:rPr lang="en-US" altLang="zh-TW" dirty="0" smtClean="0"/>
              <a:t>Decoder</a:t>
            </a:r>
            <a:r>
              <a:rPr lang="zh-TW" altLang="en-US" dirty="0"/>
              <a:t>架構</a:t>
            </a:r>
          </a:p>
        </p:txBody>
      </p:sp>
      <p:sp>
        <p:nvSpPr>
          <p:cNvPr id="5" name="內容版面配置區 4"/>
          <p:cNvSpPr>
            <a:spLocks noGrp="1"/>
          </p:cNvSpPr>
          <p:nvPr>
            <p:ph sz="quarter" idx="13"/>
          </p:nvPr>
        </p:nvSpPr>
        <p:spPr/>
        <p:txBody>
          <a:bodyPr/>
          <a:lstStyle/>
          <a:p>
            <a:r>
              <a:rPr lang="en-US" altLang="zh-TW" dirty="0"/>
              <a:t>Decoder</a:t>
            </a:r>
            <a:r>
              <a:rPr lang="zh-TW" altLang="en-US" dirty="0"/>
              <a:t>的結構如圖</a:t>
            </a:r>
            <a:r>
              <a:rPr lang="en-US" altLang="zh-TW" dirty="0"/>
              <a:t>5</a:t>
            </a:r>
            <a:r>
              <a:rPr lang="zh-TW" altLang="en-US" dirty="0"/>
              <a:t>所示，它和</a:t>
            </a:r>
            <a:r>
              <a:rPr lang="en-US" altLang="zh-TW" dirty="0"/>
              <a:t>Encoder</a:t>
            </a:r>
            <a:r>
              <a:rPr lang="zh-TW" altLang="en-US" dirty="0"/>
              <a:t>的不同之處在於</a:t>
            </a:r>
            <a:r>
              <a:rPr lang="en-US" altLang="zh-TW" dirty="0"/>
              <a:t>Decoder</a:t>
            </a:r>
            <a:r>
              <a:rPr lang="zh-TW" altLang="en-US" dirty="0"/>
              <a:t>多了一個</a:t>
            </a:r>
            <a:r>
              <a:rPr lang="en-US" altLang="zh-TW" dirty="0"/>
              <a:t>Encoder-Decoder Attention</a:t>
            </a:r>
            <a:r>
              <a:rPr lang="zh-TW" altLang="en-US" dirty="0"/>
              <a:t>，兩個</a:t>
            </a:r>
            <a:r>
              <a:rPr lang="en-US" altLang="zh-TW" dirty="0"/>
              <a:t>Attention</a:t>
            </a:r>
            <a:r>
              <a:rPr lang="zh-TW" altLang="en-US" dirty="0"/>
              <a:t>分別用於計算輸入和輸出的權值</a:t>
            </a:r>
            <a:r>
              <a:rPr lang="zh-TW" altLang="en-US" dirty="0" smtClean="0"/>
              <a:t>：</a:t>
            </a:r>
            <a:endParaRPr lang="zh-TW" altLang="en-US" dirty="0"/>
          </a:p>
          <a:p>
            <a:r>
              <a:rPr lang="en-US" altLang="zh-TW" dirty="0"/>
              <a:t>1. Self-Attention</a:t>
            </a:r>
            <a:r>
              <a:rPr lang="zh-TW" altLang="en-US" dirty="0"/>
              <a:t>：當前翻譯和已經翻譯的前文之間的關系；</a:t>
            </a:r>
          </a:p>
          <a:p>
            <a:r>
              <a:rPr lang="en-US" altLang="zh-TW" dirty="0"/>
              <a:t>2. </a:t>
            </a:r>
            <a:r>
              <a:rPr lang="en-US" altLang="zh-TW" dirty="0" smtClean="0"/>
              <a:t>Encoder-Decoder </a:t>
            </a:r>
            <a:r>
              <a:rPr lang="en-US" altLang="zh-TW" dirty="0"/>
              <a:t>Attention</a:t>
            </a:r>
            <a:r>
              <a:rPr lang="zh-TW" altLang="en-US" dirty="0"/>
              <a:t>：當前翻譯和編碼的特征向量之間的關系。</a:t>
            </a:r>
            <a:endParaRPr lang="en-US" altLang="zh-TW" dirty="0" smtClean="0"/>
          </a:p>
          <a:p>
            <a:endParaRPr lang="zh-TW" altLang="en-US" dirty="0"/>
          </a:p>
        </p:txBody>
      </p:sp>
      <p:pic>
        <p:nvPicPr>
          <p:cNvPr id="15362" name="Picture 2" descr="E:\Delete\git_r\two_month_report\202011_2021_1\11_31_to_12_4_fifth\img\Transformer_deco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726" y="2999046"/>
            <a:ext cx="8372476" cy="26574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4462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normAutofit/>
          </a:bodyPr>
          <a:lstStyle/>
          <a:p>
            <a:r>
              <a:rPr lang="en-US" altLang="zh-TW" dirty="0" smtClean="0"/>
              <a:t>Transformer  </a:t>
            </a:r>
            <a:r>
              <a:rPr lang="en-US" altLang="zh-TW" dirty="0"/>
              <a:t>- </a:t>
            </a:r>
            <a:r>
              <a:rPr lang="zh-TW" altLang="en-US" dirty="0"/>
              <a:t>輸入</a:t>
            </a:r>
          </a:p>
        </p:txBody>
      </p:sp>
      <p:sp>
        <p:nvSpPr>
          <p:cNvPr id="5" name="內容版面配置區 4"/>
          <p:cNvSpPr>
            <a:spLocks noGrp="1"/>
          </p:cNvSpPr>
          <p:nvPr>
            <p:ph sz="quarter" idx="13"/>
          </p:nvPr>
        </p:nvSpPr>
        <p:spPr/>
        <p:txBody>
          <a:bodyPr/>
          <a:lstStyle/>
          <a:p>
            <a:r>
              <a:rPr lang="zh-TW" altLang="en-US" dirty="0"/>
              <a:t>首先通過</a:t>
            </a:r>
            <a:r>
              <a:rPr lang="en-US" altLang="zh-TW" dirty="0"/>
              <a:t>Word2Vec</a:t>
            </a:r>
            <a:r>
              <a:rPr lang="zh-TW" altLang="en-US" dirty="0"/>
              <a:t>等詞嵌入方法將輸入語料轉化成特征向量</a:t>
            </a:r>
            <a:r>
              <a:rPr lang="en-US" altLang="zh-TW" dirty="0"/>
              <a:t>(</a:t>
            </a:r>
            <a:r>
              <a:rPr lang="zh-TW" altLang="en-US" dirty="0"/>
              <a:t>論文裡長度為</a:t>
            </a:r>
            <a:r>
              <a:rPr lang="en-US" altLang="zh-TW" dirty="0" smtClean="0"/>
              <a:t>512)</a:t>
            </a:r>
          </a:p>
          <a:p>
            <a:endParaRPr lang="en-US" altLang="zh-TW" dirty="0"/>
          </a:p>
          <a:p>
            <a:endParaRPr lang="en-US" altLang="zh-TW" dirty="0" smtClean="0"/>
          </a:p>
          <a:p>
            <a:endParaRPr lang="en-US" altLang="zh-TW" dirty="0"/>
          </a:p>
          <a:p>
            <a:r>
              <a:rPr lang="zh-TW" altLang="en-US" dirty="0"/>
              <a:t>在最底層的</a:t>
            </a:r>
            <a:r>
              <a:rPr lang="en-US" altLang="zh-TW" dirty="0"/>
              <a:t>block</a:t>
            </a:r>
            <a:r>
              <a:rPr lang="zh-TW" altLang="en-US" dirty="0"/>
              <a:t>中， 將直接作為</a:t>
            </a:r>
            <a:r>
              <a:rPr lang="en-US" altLang="zh-TW" dirty="0"/>
              <a:t>Transformer</a:t>
            </a:r>
            <a:r>
              <a:rPr lang="zh-TW" altLang="en-US" dirty="0"/>
              <a:t>的輸入，而在其他層中，輸入則是上一個</a:t>
            </a:r>
            <a:r>
              <a:rPr lang="en-US" altLang="zh-TW" dirty="0"/>
              <a:t>block</a:t>
            </a:r>
            <a:r>
              <a:rPr lang="zh-TW" altLang="en-US" dirty="0"/>
              <a:t>的輸出。為了畫圖更簡單，我們使用更簡單的例子來表示接下來的過程</a:t>
            </a:r>
          </a:p>
        </p:txBody>
      </p:sp>
      <p:pic>
        <p:nvPicPr>
          <p:cNvPr id="16386" name="Picture 2" descr="E:\Delete\git_r\two_month_report\202011_2021_1\11_31_to_12_4_fifth\img\transformer-input-word_ve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809" y="1574613"/>
            <a:ext cx="7848600" cy="942975"/>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E:\Delete\git_r\two_month_report\202011_2021_1\11_31_to_12_4_fifth\img\tensor-go-to-encod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271" y="3381176"/>
            <a:ext cx="5435675" cy="330670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93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ïṣ1iḑe"/>
        <p:cNvGrpSpPr/>
        <p:nvPr/>
      </p:nvGrpSpPr>
      <p:grpSpPr>
        <a:xfrm>
          <a:off x="0" y="0"/>
          <a:ext cx="0" cy="0"/>
          <a:chOff x="0" y="0"/>
          <a:chExt cx="0" cy="0"/>
        </a:xfrm>
      </p:grpSpPr>
      <p:grpSp>
        <p:nvGrpSpPr>
          <p:cNvPr id="6" name="îṧ1îḍ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p14="http://schemas.microsoft.com/office/powerpoint/2010/main" xmlns:a16="http://schemas.microsoft.com/office/drawing/2014/main" id="{A759C196-DA28-4241-ABB5-975367026FE9}"/>
              </a:ext>
            </a:extLst>
          </p:cNvPr>
          <p:cNvGrpSpPr>
            <a:grpSpLocks noChangeAspect="1"/>
          </p:cNvGrpSpPr>
          <p:nvPr/>
        </p:nvGrpSpPr>
        <p:grpSpPr>
          <a:xfrm>
            <a:off x="757282" y="1700808"/>
            <a:ext cx="10763205" cy="4083608"/>
            <a:chOff x="1175743" y="1700808"/>
            <a:chExt cx="10344744" cy="4083608"/>
          </a:xfrm>
        </p:grpSpPr>
        <p:sp>
          <p:nvSpPr>
            <p:cNvPr id="7" name="í$ļïḋê">
              <a:extLst>
                <a:ext uri="{FF2B5EF4-FFF2-40B4-BE49-F238E27FC236}">
                  <a16:creationId xmlns="" xmlns:p14="http://schemas.microsoft.com/office/powerpoint/2010/main" xmlns:a16="http://schemas.microsoft.com/office/drawing/2014/main" id="{48F70259-7598-4270-874A-6F50772D10F6}"/>
                </a:ext>
              </a:extLst>
            </p:cNvPr>
            <p:cNvSpPr txBox="1"/>
            <p:nvPr/>
          </p:nvSpPr>
          <p:spPr bwMode="auto">
            <a:xfrm>
              <a:off x="3822192" y="1780800"/>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50000"/>
                </a:lnSpc>
                <a:buFont typeface="+mj-lt"/>
                <a:buAutoNum type="arabicPeriod"/>
              </a:pPr>
              <a:r>
                <a:rPr lang="en-US" altLang="zh-TW" dirty="0" err="1">
                  <a:solidFill>
                    <a:schemeClr val="accent1">
                      <a:lumMod val="75000"/>
                      <a:lumOff val="25000"/>
                    </a:schemeClr>
                  </a:solidFill>
                  <a:sym typeface="+mn-lt"/>
                </a:rPr>
                <a:t>rnn</a:t>
              </a:r>
              <a:r>
                <a:rPr lang="en-US" altLang="zh-TW" dirty="0">
                  <a:solidFill>
                    <a:schemeClr val="accent1">
                      <a:lumMod val="75000"/>
                      <a:lumOff val="25000"/>
                    </a:schemeClr>
                  </a:solidFill>
                  <a:sym typeface="+mn-lt"/>
                </a:rPr>
                <a:t>/seq2seq</a:t>
              </a:r>
              <a:r>
                <a:rPr lang="zh-TW" altLang="en-US" dirty="0">
                  <a:solidFill>
                    <a:schemeClr val="accent1">
                      <a:lumMod val="75000"/>
                      <a:lumOff val="25000"/>
                    </a:schemeClr>
                  </a:solidFill>
                  <a:sym typeface="+mn-lt"/>
                </a:rPr>
                <a:t>的</a:t>
              </a:r>
              <a:r>
                <a:rPr lang="zh-TW" altLang="en-US" dirty="0" smtClean="0">
                  <a:solidFill>
                    <a:schemeClr val="accent1">
                      <a:lumMod val="75000"/>
                      <a:lumOff val="25000"/>
                    </a:schemeClr>
                  </a:solidFill>
                  <a:sym typeface="+mn-lt"/>
                </a:rPr>
                <a:t>問題</a:t>
              </a:r>
              <a:endParaRPr lang="en-US" altLang="zh-TW" dirty="0" smtClean="0">
                <a:solidFill>
                  <a:schemeClr val="accent1">
                    <a:lumMod val="75000"/>
                    <a:lumOff val="25000"/>
                  </a:schemeClr>
                </a:solidFill>
                <a:sym typeface="+mn-lt"/>
              </a:endParaRPr>
            </a:p>
            <a:p>
              <a:pPr marL="342900" indent="-342900">
                <a:lnSpc>
                  <a:spcPct val="150000"/>
                </a:lnSpc>
                <a:buFont typeface="+mj-lt"/>
                <a:buAutoNum type="arabicPeriod"/>
              </a:pPr>
              <a:endParaRPr lang="en-US" altLang="zh-CN" dirty="0" smtClean="0">
                <a:solidFill>
                  <a:schemeClr val="accent1">
                    <a:lumMod val="75000"/>
                    <a:lumOff val="25000"/>
                  </a:schemeClr>
                </a:solidFill>
                <a:latin typeface="+mn-lt"/>
                <a:ea typeface="+mn-ea"/>
                <a:sym typeface="+mn-lt"/>
              </a:endParaRPr>
            </a:p>
            <a:p>
              <a:pPr marL="342900" indent="-342900">
                <a:lnSpc>
                  <a:spcPct val="150000"/>
                </a:lnSpc>
                <a:buFont typeface="+mj-lt"/>
                <a:buAutoNum type="arabicPeriod"/>
              </a:pPr>
              <a:r>
                <a:rPr lang="en-US" altLang="zh-CN" dirty="0" smtClean="0">
                  <a:solidFill>
                    <a:schemeClr val="accent1">
                      <a:lumMod val="75000"/>
                      <a:lumOff val="25000"/>
                    </a:schemeClr>
                  </a:solidFill>
                  <a:latin typeface="+mn-lt"/>
                  <a:ea typeface="+mn-ea"/>
                  <a:sym typeface="+mn-lt"/>
                </a:rPr>
                <a:t>Attention</a:t>
              </a:r>
              <a:r>
                <a:rPr lang="zh-TW" altLang="en-US" dirty="0" smtClean="0">
                  <a:solidFill>
                    <a:schemeClr val="accent1">
                      <a:lumMod val="75000"/>
                      <a:lumOff val="25000"/>
                    </a:schemeClr>
                  </a:solidFill>
                  <a:latin typeface="+mn-lt"/>
                  <a:ea typeface="+mn-ea"/>
                  <a:sym typeface="+mn-lt"/>
                </a:rPr>
                <a:t>概念</a:t>
              </a:r>
              <a:r>
                <a:rPr lang="zh-TW" altLang="en-US" dirty="0" smtClean="0">
                  <a:solidFill>
                    <a:schemeClr val="accent1">
                      <a:lumMod val="75000"/>
                      <a:lumOff val="25000"/>
                    </a:schemeClr>
                  </a:solidFill>
                  <a:latin typeface="+mn-lt"/>
                  <a:ea typeface="+mn-ea"/>
                  <a:sym typeface="+mn-lt"/>
                </a:rPr>
                <a:t>.</a:t>
              </a:r>
              <a:endParaRPr lang="en-US" altLang="zh-TW" dirty="0" smtClean="0">
                <a:solidFill>
                  <a:schemeClr val="accent1">
                    <a:lumMod val="75000"/>
                    <a:lumOff val="25000"/>
                  </a:schemeClr>
                </a:solidFill>
                <a:latin typeface="+mn-lt"/>
                <a:ea typeface="+mn-ea"/>
                <a:sym typeface="+mn-lt"/>
              </a:endParaRPr>
            </a:p>
            <a:p>
              <a:pPr marL="342900" indent="-342900">
                <a:lnSpc>
                  <a:spcPct val="150000"/>
                </a:lnSpc>
                <a:buFont typeface="+mj-lt"/>
                <a:buAutoNum type="arabicPeriod"/>
              </a:pPr>
              <a:endParaRPr lang="en-US" altLang="zh-CN" dirty="0">
                <a:solidFill>
                  <a:schemeClr val="accent1">
                    <a:lumMod val="75000"/>
                    <a:lumOff val="25000"/>
                  </a:schemeClr>
                </a:solidFill>
                <a:latin typeface="+mn-lt"/>
                <a:ea typeface="+mn-ea"/>
                <a:sym typeface="+mn-lt"/>
              </a:endParaRPr>
            </a:p>
            <a:p>
              <a:pPr marL="342900" indent="-342900">
                <a:lnSpc>
                  <a:spcPct val="150000"/>
                </a:lnSpc>
                <a:buFont typeface="+mj-lt"/>
                <a:buAutoNum type="arabicPeriod"/>
              </a:pPr>
              <a:r>
                <a:rPr lang="en-US" altLang="zh-CN" dirty="0">
                  <a:solidFill>
                    <a:schemeClr val="accent1">
                      <a:lumMod val="75000"/>
                      <a:lumOff val="25000"/>
                    </a:schemeClr>
                  </a:solidFill>
                  <a:latin typeface="+mn-lt"/>
                  <a:ea typeface="+mn-ea"/>
                  <a:sym typeface="+mn-lt"/>
                </a:rPr>
                <a:t>Transformer </a:t>
              </a:r>
              <a:r>
                <a:rPr lang="zh-TW" altLang="en-US" dirty="0">
                  <a:solidFill>
                    <a:schemeClr val="accent1">
                      <a:lumMod val="75000"/>
                      <a:lumOff val="25000"/>
                    </a:schemeClr>
                  </a:solidFill>
                  <a:latin typeface="+mn-lt"/>
                  <a:ea typeface="+mn-ea"/>
                  <a:sym typeface="+mn-lt"/>
                </a:rPr>
                <a:t>模型</a:t>
              </a:r>
              <a:endParaRPr lang="en-US" altLang="zh-CN" dirty="0">
                <a:solidFill>
                  <a:schemeClr val="accent1">
                    <a:lumMod val="75000"/>
                    <a:lumOff val="25000"/>
                  </a:schemeClr>
                </a:solidFill>
                <a:latin typeface="+mn-lt"/>
                <a:ea typeface="+mn-ea"/>
                <a:sym typeface="+mn-lt"/>
              </a:endParaRPr>
            </a:p>
            <a:p>
              <a:pPr>
                <a:lnSpc>
                  <a:spcPct val="150000"/>
                </a:lnSpc>
              </a:pPr>
              <a:endParaRPr lang="en-US" altLang="zh-CN" b="0" dirty="0">
                <a:latin typeface="+mn-lt"/>
                <a:ea typeface="+mn-ea"/>
                <a:sym typeface="+mn-lt"/>
              </a:endParaRPr>
            </a:p>
          </p:txBody>
        </p:sp>
        <p:cxnSp>
          <p:nvCxnSpPr>
            <p:cNvPr id="8" name="iṧḻídè">
              <a:extLst>
                <a:ext uri="{FF2B5EF4-FFF2-40B4-BE49-F238E27FC236}">
                  <a16:creationId xmlns="" xmlns:p14="http://schemas.microsoft.com/office/powerpoint/2010/main" xmlns:a16="http://schemas.microsoft.com/office/drawing/2014/main" id="{DA1FB18E-FA01-4588-BEF9-FB96A98A84D4}"/>
                </a:ext>
              </a:extLst>
            </p:cNvPr>
            <p:cNvCxnSpPr>
              <a:cxnSpLocks/>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ïś1iďê">
              <a:extLst>
                <a:ext uri="{FF2B5EF4-FFF2-40B4-BE49-F238E27FC236}">
                  <a16:creationId xmlns="" xmlns:p14="http://schemas.microsoft.com/office/powerpoint/2010/main" xmlns:a16="http://schemas.microsoft.com/office/drawing/2014/main" id="{0DB1D0A1-2667-455C-9387-D7ABF0A00B8C}"/>
                </a:ext>
              </a:extLst>
            </p:cNvPr>
            <p:cNvSpPr txBox="1"/>
            <p:nvPr/>
          </p:nvSpPr>
          <p:spPr>
            <a:xfrm>
              <a:off x="1175743" y="1700808"/>
              <a:ext cx="2521108" cy="523220"/>
            </a:xfrm>
            <a:prstGeom prst="rect">
              <a:avLst/>
            </a:prstGeom>
            <a:solidFill>
              <a:schemeClr val="bg1"/>
            </a:solidFill>
          </p:spPr>
          <p:txBody>
            <a:bodyPr wrap="square" rtlCol="0">
              <a:spAutoFit/>
            </a:bodyPr>
            <a:lstStyle/>
            <a:p>
              <a:pPr algn="r"/>
              <a:r>
                <a:rPr lang="tr-TR" sz="2800" b="1" dirty="0" smtClean="0">
                  <a:solidFill>
                    <a:schemeClr val="accent1">
                      <a:lumMod val="75000"/>
                      <a:lumOff val="25000"/>
                    </a:schemeClr>
                  </a:solidFill>
                  <a:cs typeface="+mn-ea"/>
                  <a:sym typeface="+mn-lt"/>
                </a:rPr>
                <a:t>CON</a:t>
              </a:r>
              <a:r>
                <a:rPr lang="tr-TR" sz="100" b="1" dirty="0" smtClean="0">
                  <a:solidFill>
                    <a:schemeClr val="accent1">
                      <a:lumMod val="75000"/>
                      <a:lumOff val="25000"/>
                    </a:schemeClr>
                  </a:solidFill>
                  <a:cs typeface="+mn-ea"/>
                  <a:sym typeface="+mn-lt"/>
                </a:rPr>
                <a:t> </a:t>
              </a:r>
              <a:r>
                <a:rPr lang="tr-TR" sz="2800" b="1" dirty="0" smtClean="0">
                  <a:solidFill>
                    <a:schemeClr val="accent1">
                      <a:lumMod val="75000"/>
                      <a:lumOff val="25000"/>
                    </a:schemeClr>
                  </a:solidFill>
                  <a:cs typeface="+mn-ea"/>
                  <a:sym typeface="+mn-lt"/>
                </a:rPr>
                <a:t>TENTS</a:t>
              </a:r>
              <a:endParaRPr lang="tr-TR" sz="2800" b="1" dirty="0">
                <a:solidFill>
                  <a:schemeClr val="accent1">
                    <a:lumMod val="75000"/>
                    <a:lumOff val="25000"/>
                  </a:schemeClr>
                </a:solidFill>
                <a:cs typeface="+mn-ea"/>
                <a:sym typeface="+mn-lt"/>
              </a:endParaRPr>
            </a:p>
          </p:txBody>
        </p:sp>
      </p:grpSp>
      <p:grpSp>
        <p:nvGrpSpPr>
          <p:cNvPr id="11" name="06f6d9a9-ef99-41cd-9334-ef7ede97a8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1401230" y="2354884"/>
            <a:ext cx="1812095" cy="2524368"/>
            <a:chOff x="4605338" y="1355725"/>
            <a:chExt cx="2976563" cy="4146550"/>
          </a:xfrm>
        </p:grpSpPr>
        <p:sp>
          <p:nvSpPr>
            <p:cNvPr id="12" name="iSḷ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A600963-026A-4A00-8331-013861BCC70A}"/>
                </a:ext>
              </a:extLst>
            </p:cNvPr>
            <p:cNvSpPr/>
            <p:nvPr/>
          </p:nvSpPr>
          <p:spPr bwMode="auto">
            <a:xfrm>
              <a:off x="4605338" y="1355725"/>
              <a:ext cx="2976563" cy="3290888"/>
            </a:xfrm>
            <a:custGeom>
              <a:avLst/>
              <a:gdLst>
                <a:gd name="T0" fmla="*/ 520 w 726"/>
                <a:gd name="T1" fmla="*/ 804 h 804"/>
                <a:gd name="T2" fmla="*/ 520 w 726"/>
                <a:gd name="T3" fmla="*/ 766 h 804"/>
                <a:gd name="T4" fmla="*/ 552 w 726"/>
                <a:gd name="T5" fmla="*/ 672 h 804"/>
                <a:gd name="T6" fmla="*/ 726 w 726"/>
                <a:gd name="T7" fmla="*/ 363 h 804"/>
                <a:gd name="T8" fmla="*/ 363 w 726"/>
                <a:gd name="T9" fmla="*/ 0 h 804"/>
                <a:gd name="T10" fmla="*/ 0 w 726"/>
                <a:gd name="T11" fmla="*/ 363 h 804"/>
                <a:gd name="T12" fmla="*/ 173 w 726"/>
                <a:gd name="T13" fmla="*/ 672 h 804"/>
                <a:gd name="T14" fmla="*/ 205 w 726"/>
                <a:gd name="T15" fmla="*/ 766 h 804"/>
                <a:gd name="T16" fmla="*/ 205 w 726"/>
                <a:gd name="T17" fmla="*/ 804 h 804"/>
                <a:gd name="T18" fmla="*/ 520 w 726"/>
                <a:gd name="T19"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804">
                  <a:moveTo>
                    <a:pt x="520" y="804"/>
                  </a:moveTo>
                  <a:cubicBezTo>
                    <a:pt x="520" y="766"/>
                    <a:pt x="520" y="766"/>
                    <a:pt x="520" y="766"/>
                  </a:cubicBezTo>
                  <a:cubicBezTo>
                    <a:pt x="525" y="713"/>
                    <a:pt x="521" y="688"/>
                    <a:pt x="552" y="672"/>
                  </a:cubicBezTo>
                  <a:cubicBezTo>
                    <a:pt x="656" y="609"/>
                    <a:pt x="726" y="494"/>
                    <a:pt x="726" y="363"/>
                  </a:cubicBezTo>
                  <a:cubicBezTo>
                    <a:pt x="726" y="162"/>
                    <a:pt x="563" y="0"/>
                    <a:pt x="363" y="0"/>
                  </a:cubicBezTo>
                  <a:cubicBezTo>
                    <a:pt x="162" y="0"/>
                    <a:pt x="0" y="162"/>
                    <a:pt x="0" y="363"/>
                  </a:cubicBezTo>
                  <a:cubicBezTo>
                    <a:pt x="0" y="494"/>
                    <a:pt x="69" y="609"/>
                    <a:pt x="173" y="672"/>
                  </a:cubicBezTo>
                  <a:cubicBezTo>
                    <a:pt x="209" y="699"/>
                    <a:pt x="201" y="713"/>
                    <a:pt x="205" y="766"/>
                  </a:cubicBezTo>
                  <a:cubicBezTo>
                    <a:pt x="205" y="804"/>
                    <a:pt x="205" y="804"/>
                    <a:pt x="205" y="804"/>
                  </a:cubicBezTo>
                  <a:lnTo>
                    <a:pt x="520" y="804"/>
                  </a:lnTo>
                  <a:close/>
                </a:path>
              </a:pathLst>
            </a:custGeom>
            <a:noFill/>
            <a:ln w="106363" cap="rnd">
              <a:solidFill>
                <a:srgbClr val="0B31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isļ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D8697FC-AFAC-436C-BC74-ADFFF7B66A42}"/>
                </a:ext>
              </a:extLst>
            </p:cNvPr>
            <p:cNvSpPr/>
            <p:nvPr/>
          </p:nvSpPr>
          <p:spPr bwMode="auto">
            <a:xfrm>
              <a:off x="5449888" y="4646613"/>
              <a:ext cx="1287463" cy="528638"/>
            </a:xfrm>
            <a:prstGeom prst="rect">
              <a:avLst/>
            </a:prstGeom>
            <a:noFill/>
            <a:ln w="106363" cap="rnd">
              <a:solidFill>
                <a:srgbClr val="0B31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ï$1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1DDFB89-AE3A-4230-9C66-474146E2AE58}"/>
                </a:ext>
              </a:extLst>
            </p:cNvPr>
            <p:cNvSpPr/>
            <p:nvPr/>
          </p:nvSpPr>
          <p:spPr bwMode="auto">
            <a:xfrm>
              <a:off x="5449888" y="4830763"/>
              <a:ext cx="1287463" cy="0"/>
            </a:xfrm>
            <a:prstGeom prst="line">
              <a:avLst/>
            </a:prstGeom>
            <a:noFill/>
            <a:ln w="106363" cap="rnd">
              <a:solidFill>
                <a:srgbClr val="0B318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ï$l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FD07E84-ECEF-4EEC-B318-05E44E0B4F8E}"/>
                </a:ext>
              </a:extLst>
            </p:cNvPr>
            <p:cNvSpPr/>
            <p:nvPr/>
          </p:nvSpPr>
          <p:spPr bwMode="auto">
            <a:xfrm>
              <a:off x="5449888" y="5002213"/>
              <a:ext cx="1287463" cy="0"/>
            </a:xfrm>
            <a:prstGeom prst="line">
              <a:avLst/>
            </a:prstGeom>
            <a:noFill/>
            <a:ln w="106363" cap="rnd">
              <a:solidFill>
                <a:srgbClr val="0B318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íṧľ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1E4676E-E4BD-487F-A1A5-0622F51C5DB3}"/>
                </a:ext>
              </a:extLst>
            </p:cNvPr>
            <p:cNvSpPr/>
            <p:nvPr/>
          </p:nvSpPr>
          <p:spPr bwMode="auto">
            <a:xfrm>
              <a:off x="5713413" y="5175250"/>
              <a:ext cx="762000" cy="327025"/>
            </a:xfrm>
            <a:custGeom>
              <a:avLst/>
              <a:gdLst>
                <a:gd name="T0" fmla="*/ 0 w 186"/>
                <a:gd name="T1" fmla="*/ 0 h 80"/>
                <a:gd name="T2" fmla="*/ 93 w 186"/>
                <a:gd name="T3" fmla="*/ 80 h 80"/>
                <a:gd name="T4" fmla="*/ 186 w 186"/>
                <a:gd name="T5" fmla="*/ 0 h 80"/>
                <a:gd name="T6" fmla="*/ 0 w 186"/>
                <a:gd name="T7" fmla="*/ 0 h 80"/>
              </a:gdLst>
              <a:ahLst/>
              <a:cxnLst>
                <a:cxn ang="0">
                  <a:pos x="T0" y="T1"/>
                </a:cxn>
                <a:cxn ang="0">
                  <a:pos x="T2" y="T3"/>
                </a:cxn>
                <a:cxn ang="0">
                  <a:pos x="T4" y="T5"/>
                </a:cxn>
                <a:cxn ang="0">
                  <a:pos x="T6" y="T7"/>
                </a:cxn>
              </a:cxnLst>
              <a:rect l="0" t="0" r="r" b="b"/>
              <a:pathLst>
                <a:path w="186" h="80">
                  <a:moveTo>
                    <a:pt x="0" y="0"/>
                  </a:moveTo>
                  <a:cubicBezTo>
                    <a:pt x="6" y="45"/>
                    <a:pt x="46" y="80"/>
                    <a:pt x="93" y="80"/>
                  </a:cubicBezTo>
                  <a:cubicBezTo>
                    <a:pt x="140" y="80"/>
                    <a:pt x="179" y="45"/>
                    <a:pt x="186" y="0"/>
                  </a:cubicBezTo>
                  <a:lnTo>
                    <a:pt x="0" y="0"/>
                  </a:lnTo>
                  <a:close/>
                </a:path>
              </a:pathLst>
            </a:custGeom>
            <a:noFill/>
            <a:ln w="106363" cap="rnd">
              <a:solidFill>
                <a:srgbClr val="0B31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îṩ1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BAFAE95-12EB-4033-9FF7-C92B09644A91}"/>
                </a:ext>
              </a:extLst>
            </p:cNvPr>
            <p:cNvSpPr/>
            <p:nvPr/>
          </p:nvSpPr>
          <p:spPr bwMode="auto">
            <a:xfrm>
              <a:off x="5045075" y="1781175"/>
              <a:ext cx="2093913" cy="2084388"/>
            </a:xfrm>
            <a:custGeom>
              <a:avLst/>
              <a:gdLst>
                <a:gd name="T0" fmla="*/ 509 w 511"/>
                <a:gd name="T1" fmla="*/ 298 h 509"/>
                <a:gd name="T2" fmla="*/ 511 w 511"/>
                <a:gd name="T3" fmla="*/ 227 h 509"/>
                <a:gd name="T4" fmla="*/ 469 w 511"/>
                <a:gd name="T5" fmla="*/ 226 h 509"/>
                <a:gd name="T6" fmla="*/ 457 w 511"/>
                <a:gd name="T7" fmla="*/ 184 h 509"/>
                <a:gd name="T8" fmla="*/ 496 w 511"/>
                <a:gd name="T9" fmla="*/ 163 h 509"/>
                <a:gd name="T10" fmla="*/ 462 w 511"/>
                <a:gd name="T11" fmla="*/ 101 h 509"/>
                <a:gd name="T12" fmla="*/ 421 w 511"/>
                <a:gd name="T13" fmla="*/ 124 h 509"/>
                <a:gd name="T14" fmla="*/ 391 w 511"/>
                <a:gd name="T15" fmla="*/ 95 h 509"/>
                <a:gd name="T16" fmla="*/ 416 w 511"/>
                <a:gd name="T17" fmla="*/ 53 h 509"/>
                <a:gd name="T18" fmla="*/ 355 w 511"/>
                <a:gd name="T19" fmla="*/ 17 h 509"/>
                <a:gd name="T20" fmla="*/ 330 w 511"/>
                <a:gd name="T21" fmla="*/ 61 h 509"/>
                <a:gd name="T22" fmla="*/ 291 w 511"/>
                <a:gd name="T23" fmla="*/ 50 h 509"/>
                <a:gd name="T24" fmla="*/ 291 w 511"/>
                <a:gd name="T25" fmla="*/ 0 h 509"/>
                <a:gd name="T26" fmla="*/ 221 w 511"/>
                <a:gd name="T27" fmla="*/ 0 h 509"/>
                <a:gd name="T28" fmla="*/ 221 w 511"/>
                <a:gd name="T29" fmla="*/ 50 h 509"/>
                <a:gd name="T30" fmla="*/ 191 w 511"/>
                <a:gd name="T31" fmla="*/ 57 h 509"/>
                <a:gd name="T32" fmla="*/ 167 w 511"/>
                <a:gd name="T33" fmla="*/ 13 h 509"/>
                <a:gd name="T34" fmla="*/ 105 w 511"/>
                <a:gd name="T35" fmla="*/ 46 h 509"/>
                <a:gd name="T36" fmla="*/ 128 w 511"/>
                <a:gd name="T37" fmla="*/ 89 h 509"/>
                <a:gd name="T38" fmla="*/ 100 w 511"/>
                <a:gd name="T39" fmla="*/ 114 h 509"/>
                <a:gd name="T40" fmla="*/ 60 w 511"/>
                <a:gd name="T41" fmla="*/ 88 h 509"/>
                <a:gd name="T42" fmla="*/ 22 w 511"/>
                <a:gd name="T43" fmla="*/ 147 h 509"/>
                <a:gd name="T44" fmla="*/ 60 w 511"/>
                <a:gd name="T45" fmla="*/ 171 h 509"/>
                <a:gd name="T46" fmla="*/ 46 w 511"/>
                <a:gd name="T47" fmla="*/ 212 h 509"/>
                <a:gd name="T48" fmla="*/ 3 w 511"/>
                <a:gd name="T49" fmla="*/ 211 h 509"/>
                <a:gd name="T50" fmla="*/ 0 w 511"/>
                <a:gd name="T51" fmla="*/ 281 h 509"/>
                <a:gd name="T52" fmla="*/ 41 w 511"/>
                <a:gd name="T53" fmla="*/ 282 h 509"/>
                <a:gd name="T54" fmla="*/ 49 w 511"/>
                <a:gd name="T55" fmla="*/ 327 h 509"/>
                <a:gd name="T56" fmla="*/ 16 w 511"/>
                <a:gd name="T57" fmla="*/ 346 h 509"/>
                <a:gd name="T58" fmla="*/ 50 w 511"/>
                <a:gd name="T59" fmla="*/ 407 h 509"/>
                <a:gd name="T60" fmla="*/ 81 w 511"/>
                <a:gd name="T61" fmla="*/ 390 h 509"/>
                <a:gd name="T62" fmla="*/ 113 w 511"/>
                <a:gd name="T63" fmla="*/ 426 h 509"/>
                <a:gd name="T64" fmla="*/ 96 w 511"/>
                <a:gd name="T65" fmla="*/ 455 h 509"/>
                <a:gd name="T66" fmla="*/ 156 w 511"/>
                <a:gd name="T67" fmla="*/ 491 h 509"/>
                <a:gd name="T68" fmla="*/ 173 w 511"/>
                <a:gd name="T69" fmla="*/ 463 h 509"/>
                <a:gd name="T70" fmla="*/ 221 w 511"/>
                <a:gd name="T71" fmla="*/ 477 h 509"/>
                <a:gd name="T72" fmla="*/ 221 w 511"/>
                <a:gd name="T73" fmla="*/ 509 h 509"/>
                <a:gd name="T74" fmla="*/ 291 w 511"/>
                <a:gd name="T75" fmla="*/ 509 h 509"/>
                <a:gd name="T76" fmla="*/ 291 w 511"/>
                <a:gd name="T77" fmla="*/ 477 h 509"/>
                <a:gd name="T78" fmla="*/ 329 w 511"/>
                <a:gd name="T79" fmla="*/ 467 h 509"/>
                <a:gd name="T80" fmla="*/ 344 w 511"/>
                <a:gd name="T81" fmla="*/ 495 h 509"/>
                <a:gd name="T82" fmla="*/ 406 w 511"/>
                <a:gd name="T83" fmla="*/ 462 h 509"/>
                <a:gd name="T84" fmla="*/ 391 w 511"/>
                <a:gd name="T85" fmla="*/ 433 h 509"/>
                <a:gd name="T86" fmla="*/ 422 w 511"/>
                <a:gd name="T87" fmla="*/ 402 h 509"/>
                <a:gd name="T88" fmla="*/ 452 w 511"/>
                <a:gd name="T89" fmla="*/ 420 h 509"/>
                <a:gd name="T90" fmla="*/ 489 w 511"/>
                <a:gd name="T91" fmla="*/ 361 h 509"/>
                <a:gd name="T92" fmla="*/ 458 w 511"/>
                <a:gd name="T93" fmla="*/ 341 h 509"/>
                <a:gd name="T94" fmla="*/ 470 w 511"/>
                <a:gd name="T95" fmla="*/ 296 h 509"/>
                <a:gd name="T96" fmla="*/ 509 w 511"/>
                <a:gd name="T97" fmla="*/ 29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1" h="509">
                  <a:moveTo>
                    <a:pt x="509" y="298"/>
                  </a:moveTo>
                  <a:cubicBezTo>
                    <a:pt x="511" y="227"/>
                    <a:pt x="511" y="227"/>
                    <a:pt x="511" y="227"/>
                  </a:cubicBezTo>
                  <a:cubicBezTo>
                    <a:pt x="469" y="226"/>
                    <a:pt x="469" y="226"/>
                    <a:pt x="469" y="226"/>
                  </a:cubicBezTo>
                  <a:cubicBezTo>
                    <a:pt x="466" y="211"/>
                    <a:pt x="462" y="197"/>
                    <a:pt x="457" y="184"/>
                  </a:cubicBezTo>
                  <a:cubicBezTo>
                    <a:pt x="496" y="163"/>
                    <a:pt x="496" y="163"/>
                    <a:pt x="496" y="163"/>
                  </a:cubicBezTo>
                  <a:cubicBezTo>
                    <a:pt x="462" y="101"/>
                    <a:pt x="462" y="101"/>
                    <a:pt x="462" y="101"/>
                  </a:cubicBezTo>
                  <a:cubicBezTo>
                    <a:pt x="421" y="124"/>
                    <a:pt x="421" y="124"/>
                    <a:pt x="421" y="124"/>
                  </a:cubicBezTo>
                  <a:cubicBezTo>
                    <a:pt x="412" y="113"/>
                    <a:pt x="402" y="104"/>
                    <a:pt x="391" y="95"/>
                  </a:cubicBezTo>
                  <a:cubicBezTo>
                    <a:pt x="416" y="53"/>
                    <a:pt x="416" y="53"/>
                    <a:pt x="416" y="53"/>
                  </a:cubicBezTo>
                  <a:cubicBezTo>
                    <a:pt x="355" y="17"/>
                    <a:pt x="355" y="17"/>
                    <a:pt x="355" y="17"/>
                  </a:cubicBezTo>
                  <a:cubicBezTo>
                    <a:pt x="330" y="61"/>
                    <a:pt x="330" y="61"/>
                    <a:pt x="330" y="61"/>
                  </a:cubicBezTo>
                  <a:cubicBezTo>
                    <a:pt x="317" y="56"/>
                    <a:pt x="304" y="53"/>
                    <a:pt x="291" y="50"/>
                  </a:cubicBezTo>
                  <a:cubicBezTo>
                    <a:pt x="291" y="0"/>
                    <a:pt x="291" y="0"/>
                    <a:pt x="291" y="0"/>
                  </a:cubicBezTo>
                  <a:cubicBezTo>
                    <a:pt x="221" y="0"/>
                    <a:pt x="221" y="0"/>
                    <a:pt x="221" y="0"/>
                  </a:cubicBezTo>
                  <a:cubicBezTo>
                    <a:pt x="221" y="50"/>
                    <a:pt x="221" y="50"/>
                    <a:pt x="221" y="50"/>
                  </a:cubicBezTo>
                  <a:cubicBezTo>
                    <a:pt x="211" y="52"/>
                    <a:pt x="201" y="54"/>
                    <a:pt x="191" y="57"/>
                  </a:cubicBezTo>
                  <a:cubicBezTo>
                    <a:pt x="167" y="13"/>
                    <a:pt x="167" y="13"/>
                    <a:pt x="167" y="13"/>
                  </a:cubicBezTo>
                  <a:cubicBezTo>
                    <a:pt x="105" y="46"/>
                    <a:pt x="105" y="46"/>
                    <a:pt x="105" y="46"/>
                  </a:cubicBezTo>
                  <a:cubicBezTo>
                    <a:pt x="128" y="89"/>
                    <a:pt x="128" y="89"/>
                    <a:pt x="128" y="89"/>
                  </a:cubicBezTo>
                  <a:cubicBezTo>
                    <a:pt x="118" y="96"/>
                    <a:pt x="109" y="105"/>
                    <a:pt x="100" y="114"/>
                  </a:cubicBezTo>
                  <a:cubicBezTo>
                    <a:pt x="60" y="88"/>
                    <a:pt x="60" y="88"/>
                    <a:pt x="60" y="88"/>
                  </a:cubicBezTo>
                  <a:cubicBezTo>
                    <a:pt x="22" y="147"/>
                    <a:pt x="22" y="147"/>
                    <a:pt x="22" y="147"/>
                  </a:cubicBezTo>
                  <a:cubicBezTo>
                    <a:pt x="60" y="171"/>
                    <a:pt x="60" y="171"/>
                    <a:pt x="60" y="171"/>
                  </a:cubicBezTo>
                  <a:cubicBezTo>
                    <a:pt x="54" y="184"/>
                    <a:pt x="49" y="198"/>
                    <a:pt x="46" y="212"/>
                  </a:cubicBezTo>
                  <a:cubicBezTo>
                    <a:pt x="3" y="211"/>
                    <a:pt x="3" y="211"/>
                    <a:pt x="3" y="211"/>
                  </a:cubicBezTo>
                  <a:cubicBezTo>
                    <a:pt x="0" y="281"/>
                    <a:pt x="0" y="281"/>
                    <a:pt x="0" y="281"/>
                  </a:cubicBezTo>
                  <a:cubicBezTo>
                    <a:pt x="41" y="282"/>
                    <a:pt x="41" y="282"/>
                    <a:pt x="41" y="282"/>
                  </a:cubicBezTo>
                  <a:cubicBezTo>
                    <a:pt x="42" y="298"/>
                    <a:pt x="45" y="313"/>
                    <a:pt x="49" y="327"/>
                  </a:cubicBezTo>
                  <a:cubicBezTo>
                    <a:pt x="16" y="346"/>
                    <a:pt x="16" y="346"/>
                    <a:pt x="16" y="346"/>
                  </a:cubicBezTo>
                  <a:cubicBezTo>
                    <a:pt x="50" y="407"/>
                    <a:pt x="50" y="407"/>
                    <a:pt x="50" y="407"/>
                  </a:cubicBezTo>
                  <a:cubicBezTo>
                    <a:pt x="81" y="390"/>
                    <a:pt x="81" y="390"/>
                    <a:pt x="81" y="390"/>
                  </a:cubicBezTo>
                  <a:cubicBezTo>
                    <a:pt x="90" y="403"/>
                    <a:pt x="101" y="416"/>
                    <a:pt x="113" y="426"/>
                  </a:cubicBezTo>
                  <a:cubicBezTo>
                    <a:pt x="96" y="455"/>
                    <a:pt x="96" y="455"/>
                    <a:pt x="96" y="455"/>
                  </a:cubicBezTo>
                  <a:cubicBezTo>
                    <a:pt x="156" y="491"/>
                    <a:pt x="156" y="491"/>
                    <a:pt x="156" y="491"/>
                  </a:cubicBezTo>
                  <a:cubicBezTo>
                    <a:pt x="173" y="463"/>
                    <a:pt x="173" y="463"/>
                    <a:pt x="173" y="463"/>
                  </a:cubicBezTo>
                  <a:cubicBezTo>
                    <a:pt x="188" y="470"/>
                    <a:pt x="204" y="474"/>
                    <a:pt x="221" y="477"/>
                  </a:cubicBezTo>
                  <a:cubicBezTo>
                    <a:pt x="221" y="509"/>
                    <a:pt x="221" y="509"/>
                    <a:pt x="221" y="509"/>
                  </a:cubicBezTo>
                  <a:cubicBezTo>
                    <a:pt x="291" y="509"/>
                    <a:pt x="291" y="509"/>
                    <a:pt x="291" y="509"/>
                  </a:cubicBezTo>
                  <a:cubicBezTo>
                    <a:pt x="291" y="477"/>
                    <a:pt x="291" y="477"/>
                    <a:pt x="291" y="477"/>
                  </a:cubicBezTo>
                  <a:cubicBezTo>
                    <a:pt x="304" y="475"/>
                    <a:pt x="317" y="472"/>
                    <a:pt x="329" y="467"/>
                  </a:cubicBezTo>
                  <a:cubicBezTo>
                    <a:pt x="344" y="495"/>
                    <a:pt x="344" y="495"/>
                    <a:pt x="344" y="495"/>
                  </a:cubicBezTo>
                  <a:cubicBezTo>
                    <a:pt x="406" y="462"/>
                    <a:pt x="406" y="462"/>
                    <a:pt x="406" y="462"/>
                  </a:cubicBezTo>
                  <a:cubicBezTo>
                    <a:pt x="391" y="433"/>
                    <a:pt x="391" y="433"/>
                    <a:pt x="391" y="433"/>
                  </a:cubicBezTo>
                  <a:cubicBezTo>
                    <a:pt x="402" y="424"/>
                    <a:pt x="413" y="413"/>
                    <a:pt x="422" y="402"/>
                  </a:cubicBezTo>
                  <a:cubicBezTo>
                    <a:pt x="452" y="420"/>
                    <a:pt x="452" y="420"/>
                    <a:pt x="452" y="420"/>
                  </a:cubicBezTo>
                  <a:cubicBezTo>
                    <a:pt x="489" y="361"/>
                    <a:pt x="489" y="361"/>
                    <a:pt x="489" y="361"/>
                  </a:cubicBezTo>
                  <a:cubicBezTo>
                    <a:pt x="458" y="341"/>
                    <a:pt x="458" y="341"/>
                    <a:pt x="458" y="341"/>
                  </a:cubicBezTo>
                  <a:cubicBezTo>
                    <a:pt x="463" y="327"/>
                    <a:pt x="467" y="312"/>
                    <a:pt x="470" y="296"/>
                  </a:cubicBezTo>
                  <a:lnTo>
                    <a:pt x="509" y="298"/>
                  </a:lnTo>
                  <a:close/>
                </a:path>
              </a:pathLst>
            </a:custGeom>
            <a:noFill/>
            <a:ln w="106363" cap="flat">
              <a:solidFill>
                <a:srgbClr val="0B31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íśľ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276F477-A3E4-42E6-AF07-7A5C773BF29D}"/>
                </a:ext>
              </a:extLst>
            </p:cNvPr>
            <p:cNvSpPr/>
            <p:nvPr/>
          </p:nvSpPr>
          <p:spPr bwMode="auto">
            <a:xfrm>
              <a:off x="5462588" y="2195513"/>
              <a:ext cx="1258888" cy="125571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58 h 307"/>
                <a:gd name="T12" fmla="*/ 49 w 307"/>
                <a:gd name="T13" fmla="*/ 153 h 307"/>
                <a:gd name="T14" fmla="*/ 154 w 307"/>
                <a:gd name="T15" fmla="*/ 48 h 307"/>
                <a:gd name="T16" fmla="*/ 259 w 307"/>
                <a:gd name="T17" fmla="*/ 153 h 307"/>
                <a:gd name="T18" fmla="*/ 154 w 307"/>
                <a:gd name="T19" fmla="*/ 258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8"/>
                    <a:pt x="0" y="153"/>
                  </a:cubicBezTo>
                  <a:cubicBezTo>
                    <a:pt x="0" y="238"/>
                    <a:pt x="69" y="307"/>
                    <a:pt x="154" y="307"/>
                  </a:cubicBezTo>
                  <a:cubicBezTo>
                    <a:pt x="239" y="307"/>
                    <a:pt x="307" y="238"/>
                    <a:pt x="307" y="153"/>
                  </a:cubicBezTo>
                  <a:cubicBezTo>
                    <a:pt x="307" y="68"/>
                    <a:pt x="239" y="0"/>
                    <a:pt x="154" y="0"/>
                  </a:cubicBezTo>
                  <a:close/>
                  <a:moveTo>
                    <a:pt x="154" y="258"/>
                  </a:moveTo>
                  <a:cubicBezTo>
                    <a:pt x="96" y="258"/>
                    <a:pt x="49" y="211"/>
                    <a:pt x="49" y="153"/>
                  </a:cubicBezTo>
                  <a:cubicBezTo>
                    <a:pt x="49" y="95"/>
                    <a:pt x="96" y="48"/>
                    <a:pt x="154" y="48"/>
                  </a:cubicBezTo>
                  <a:cubicBezTo>
                    <a:pt x="212" y="48"/>
                    <a:pt x="259" y="95"/>
                    <a:pt x="259" y="153"/>
                  </a:cubicBezTo>
                  <a:cubicBezTo>
                    <a:pt x="259" y="211"/>
                    <a:pt x="212" y="258"/>
                    <a:pt x="154" y="258"/>
                  </a:cubicBezTo>
                  <a:close/>
                </a:path>
              </a:pathLst>
            </a:custGeom>
            <a:solidFill>
              <a:srgbClr val="6FC9F3"/>
            </a:solidFill>
            <a:ln w="106363" cap="flat">
              <a:solidFill>
                <a:srgbClr val="0B318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iṩľî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088FAD8-8066-4BE1-8745-FE0566847E35}"/>
                </a:ext>
              </a:extLst>
            </p:cNvPr>
            <p:cNvSpPr/>
            <p:nvPr/>
          </p:nvSpPr>
          <p:spPr bwMode="auto">
            <a:xfrm>
              <a:off x="6130925" y="2841625"/>
              <a:ext cx="1217613" cy="1216025"/>
            </a:xfrm>
            <a:custGeom>
              <a:avLst/>
              <a:gdLst>
                <a:gd name="T0" fmla="*/ 297 w 297"/>
                <a:gd name="T1" fmla="*/ 0 h 297"/>
                <a:gd name="T2" fmla="*/ 0 w 297"/>
                <a:gd name="T3" fmla="*/ 297 h 297"/>
              </a:gdLst>
              <a:ahLst/>
              <a:cxnLst>
                <a:cxn ang="0">
                  <a:pos x="T0" y="T1"/>
                </a:cxn>
                <a:cxn ang="0">
                  <a:pos x="T2" y="T3"/>
                </a:cxn>
              </a:cxnLst>
              <a:rect l="0" t="0" r="r" b="b"/>
              <a:pathLst>
                <a:path w="297" h="297">
                  <a:moveTo>
                    <a:pt x="297" y="0"/>
                  </a:moveTo>
                  <a:cubicBezTo>
                    <a:pt x="297" y="164"/>
                    <a:pt x="164" y="297"/>
                    <a:pt x="0" y="297"/>
                  </a:cubicBezTo>
                </a:path>
              </a:pathLst>
            </a:custGeom>
            <a:noFill/>
            <a:ln w="106363" cap="flat">
              <a:solidFill>
                <a:srgbClr val="0B31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 name="08e7e138-8b4f-426a-adac-f69d349703f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6400148" y="2069043"/>
            <a:ext cx="3149042" cy="2704976"/>
            <a:chOff x="3935413" y="1573213"/>
            <a:chExt cx="4311650" cy="3703638"/>
          </a:xfrm>
        </p:grpSpPr>
        <p:sp>
          <p:nvSpPr>
            <p:cNvPr id="28" name="îṣ1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34A0693-9918-47D2-B7D3-BFCC956FAAB3}"/>
                </a:ext>
              </a:extLst>
            </p:cNvPr>
            <p:cNvSpPr/>
            <p:nvPr/>
          </p:nvSpPr>
          <p:spPr bwMode="auto">
            <a:xfrm>
              <a:off x="3935413" y="1573213"/>
              <a:ext cx="4311650" cy="2895600"/>
            </a:xfrm>
            <a:custGeom>
              <a:avLst/>
              <a:gdLst>
                <a:gd name="T0" fmla="*/ 1014 w 1014"/>
                <a:gd name="T1" fmla="*/ 628 h 681"/>
                <a:gd name="T2" fmla="*/ 961 w 1014"/>
                <a:gd name="T3" fmla="*/ 681 h 681"/>
                <a:gd name="T4" fmla="*/ 54 w 1014"/>
                <a:gd name="T5" fmla="*/ 681 h 681"/>
                <a:gd name="T6" fmla="*/ 0 w 1014"/>
                <a:gd name="T7" fmla="*/ 628 h 681"/>
                <a:gd name="T8" fmla="*/ 0 w 1014"/>
                <a:gd name="T9" fmla="*/ 53 h 681"/>
                <a:gd name="T10" fmla="*/ 54 w 1014"/>
                <a:gd name="T11" fmla="*/ 0 h 681"/>
                <a:gd name="T12" fmla="*/ 961 w 1014"/>
                <a:gd name="T13" fmla="*/ 0 h 681"/>
                <a:gd name="T14" fmla="*/ 1014 w 1014"/>
                <a:gd name="T15" fmla="*/ 53 h 681"/>
                <a:gd name="T16" fmla="*/ 1014 w 1014"/>
                <a:gd name="T17" fmla="*/ 62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681">
                  <a:moveTo>
                    <a:pt x="1014" y="628"/>
                  </a:moveTo>
                  <a:cubicBezTo>
                    <a:pt x="1014" y="658"/>
                    <a:pt x="990" y="681"/>
                    <a:pt x="961" y="681"/>
                  </a:cubicBezTo>
                  <a:cubicBezTo>
                    <a:pt x="54" y="681"/>
                    <a:pt x="54" y="681"/>
                    <a:pt x="54" y="681"/>
                  </a:cubicBezTo>
                  <a:cubicBezTo>
                    <a:pt x="24" y="681"/>
                    <a:pt x="0" y="658"/>
                    <a:pt x="0" y="628"/>
                  </a:cubicBezTo>
                  <a:cubicBezTo>
                    <a:pt x="0" y="53"/>
                    <a:pt x="0" y="53"/>
                    <a:pt x="0" y="53"/>
                  </a:cubicBezTo>
                  <a:cubicBezTo>
                    <a:pt x="0" y="23"/>
                    <a:pt x="24" y="0"/>
                    <a:pt x="54" y="0"/>
                  </a:cubicBezTo>
                  <a:cubicBezTo>
                    <a:pt x="961" y="0"/>
                    <a:pt x="961" y="0"/>
                    <a:pt x="961" y="0"/>
                  </a:cubicBezTo>
                  <a:cubicBezTo>
                    <a:pt x="990" y="0"/>
                    <a:pt x="1014" y="23"/>
                    <a:pt x="1014" y="53"/>
                  </a:cubicBezTo>
                  <a:lnTo>
                    <a:pt x="1014" y="628"/>
                  </a:lnTo>
                  <a:close/>
                </a:path>
              </a:pathLst>
            </a:custGeom>
            <a:solidFill>
              <a:srgbClr val="6FC9F3"/>
            </a:solidFill>
            <a:ln w="111125" cap="flat">
              <a:solidFill>
                <a:srgbClr val="0B318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í$1ï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8BF678F-DB82-45DF-8316-638F22424D8B}"/>
                </a:ext>
              </a:extLst>
            </p:cNvPr>
            <p:cNvSpPr/>
            <p:nvPr/>
          </p:nvSpPr>
          <p:spPr bwMode="auto">
            <a:xfrm>
              <a:off x="4195763" y="1833563"/>
              <a:ext cx="3797300" cy="2374900"/>
            </a:xfrm>
            <a:prstGeom prst="rect">
              <a:avLst/>
            </a:prstGeom>
            <a:solidFill>
              <a:srgbClr val="FFFFFF"/>
            </a:solidFill>
            <a:ln w="111125" cap="rnd">
              <a:solidFill>
                <a:srgbClr val="0B318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îŝ1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B645DBC-69B6-4FC6-939E-BAA69A31AAB9}"/>
                </a:ext>
              </a:extLst>
            </p:cNvPr>
            <p:cNvSpPr/>
            <p:nvPr/>
          </p:nvSpPr>
          <p:spPr bwMode="auto">
            <a:xfrm>
              <a:off x="5683250" y="4468813"/>
              <a:ext cx="815975" cy="611188"/>
            </a:xfrm>
            <a:prstGeom prst="rect">
              <a:avLst/>
            </a:prstGeom>
            <a:solidFill>
              <a:srgbClr val="6FC9F3"/>
            </a:solidFill>
            <a:ln w="111125" cap="flat">
              <a:solidFill>
                <a:srgbClr val="0B318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iš1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6A591F2-C572-4367-AD34-28F7C383683B}"/>
                </a:ext>
              </a:extLst>
            </p:cNvPr>
            <p:cNvSpPr/>
            <p:nvPr/>
          </p:nvSpPr>
          <p:spPr bwMode="auto">
            <a:xfrm>
              <a:off x="5224463" y="5080001"/>
              <a:ext cx="1738313" cy="196850"/>
            </a:xfrm>
            <a:custGeom>
              <a:avLst/>
              <a:gdLst>
                <a:gd name="T0" fmla="*/ 363 w 409"/>
                <a:gd name="T1" fmla="*/ 0 h 46"/>
                <a:gd name="T2" fmla="*/ 298 w 409"/>
                <a:gd name="T3" fmla="*/ 0 h 46"/>
                <a:gd name="T4" fmla="*/ 204 w 409"/>
                <a:gd name="T5" fmla="*/ 0 h 46"/>
                <a:gd name="T6" fmla="*/ 111 w 409"/>
                <a:gd name="T7" fmla="*/ 0 h 46"/>
                <a:gd name="T8" fmla="*/ 45 w 409"/>
                <a:gd name="T9" fmla="*/ 0 h 46"/>
                <a:gd name="T10" fmla="*/ 0 w 409"/>
                <a:gd name="T11" fmla="*/ 46 h 46"/>
                <a:gd name="T12" fmla="*/ 204 w 409"/>
                <a:gd name="T13" fmla="*/ 46 h 46"/>
                <a:gd name="T14" fmla="*/ 409 w 409"/>
                <a:gd name="T15" fmla="*/ 46 h 46"/>
                <a:gd name="T16" fmla="*/ 363 w 409"/>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46">
                  <a:moveTo>
                    <a:pt x="363" y="0"/>
                  </a:moveTo>
                  <a:cubicBezTo>
                    <a:pt x="298" y="0"/>
                    <a:pt x="298" y="0"/>
                    <a:pt x="298" y="0"/>
                  </a:cubicBezTo>
                  <a:cubicBezTo>
                    <a:pt x="204" y="0"/>
                    <a:pt x="204" y="0"/>
                    <a:pt x="204" y="0"/>
                  </a:cubicBezTo>
                  <a:cubicBezTo>
                    <a:pt x="111" y="0"/>
                    <a:pt x="111" y="0"/>
                    <a:pt x="111" y="0"/>
                  </a:cubicBezTo>
                  <a:cubicBezTo>
                    <a:pt x="45" y="0"/>
                    <a:pt x="45" y="0"/>
                    <a:pt x="45" y="0"/>
                  </a:cubicBezTo>
                  <a:cubicBezTo>
                    <a:pt x="45" y="0"/>
                    <a:pt x="4" y="0"/>
                    <a:pt x="0" y="46"/>
                  </a:cubicBezTo>
                  <a:cubicBezTo>
                    <a:pt x="204" y="46"/>
                    <a:pt x="204" y="46"/>
                    <a:pt x="204" y="46"/>
                  </a:cubicBezTo>
                  <a:cubicBezTo>
                    <a:pt x="409" y="46"/>
                    <a:pt x="409" y="46"/>
                    <a:pt x="409" y="46"/>
                  </a:cubicBezTo>
                  <a:cubicBezTo>
                    <a:pt x="404" y="0"/>
                    <a:pt x="363" y="0"/>
                    <a:pt x="363" y="0"/>
                  </a:cubicBezTo>
                  <a:close/>
                </a:path>
              </a:pathLst>
            </a:custGeom>
            <a:solidFill>
              <a:srgbClr val="FFFFFF"/>
            </a:solidFill>
            <a:ln w="111125" cap="rnd">
              <a:solidFill>
                <a:srgbClr val="0B318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ïšḻ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82E3F38-5BFD-4E6F-B9D8-77C06CC29CB1}"/>
                </a:ext>
              </a:extLst>
            </p:cNvPr>
            <p:cNvSpPr/>
            <p:nvPr/>
          </p:nvSpPr>
          <p:spPr bwMode="auto">
            <a:xfrm>
              <a:off x="4459288" y="2789238"/>
              <a:ext cx="1041400" cy="1173163"/>
            </a:xfrm>
            <a:custGeom>
              <a:avLst/>
              <a:gdLst>
                <a:gd name="T0" fmla="*/ 0 w 656"/>
                <a:gd name="T1" fmla="*/ 0 h 739"/>
                <a:gd name="T2" fmla="*/ 0 w 656"/>
                <a:gd name="T3" fmla="*/ 739 h 739"/>
                <a:gd name="T4" fmla="*/ 656 w 656"/>
                <a:gd name="T5" fmla="*/ 739 h 739"/>
              </a:gdLst>
              <a:ahLst/>
              <a:cxnLst>
                <a:cxn ang="0">
                  <a:pos x="T0" y="T1"/>
                </a:cxn>
                <a:cxn ang="0">
                  <a:pos x="T2" y="T3"/>
                </a:cxn>
                <a:cxn ang="0">
                  <a:pos x="T4" y="T5"/>
                </a:cxn>
              </a:cxnLst>
              <a:rect l="0" t="0" r="r" b="b"/>
              <a:pathLst>
                <a:path w="656" h="739">
                  <a:moveTo>
                    <a:pt x="0" y="0"/>
                  </a:moveTo>
                  <a:lnTo>
                    <a:pt x="0" y="739"/>
                  </a:lnTo>
                  <a:lnTo>
                    <a:pt x="656" y="739"/>
                  </a:lnTo>
                </a:path>
              </a:pathLst>
            </a:custGeom>
            <a:noFill/>
            <a:ln w="111125" cap="flat">
              <a:solidFill>
                <a:srgbClr val="0B31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ïŝḻ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D7DE129-ACFB-4775-BA64-A893DEBC3871}"/>
                </a:ext>
              </a:extLst>
            </p:cNvPr>
            <p:cNvSpPr/>
            <p:nvPr/>
          </p:nvSpPr>
          <p:spPr bwMode="auto">
            <a:xfrm>
              <a:off x="5203825" y="2138363"/>
              <a:ext cx="1776413" cy="1765300"/>
            </a:xfrm>
            <a:custGeom>
              <a:avLst/>
              <a:gdLst>
                <a:gd name="T0" fmla="*/ 384 w 418"/>
                <a:gd name="T1" fmla="*/ 210 h 415"/>
                <a:gd name="T2" fmla="*/ 383 w 418"/>
                <a:gd name="T3" fmla="*/ 194 h 415"/>
                <a:gd name="T4" fmla="*/ 418 w 418"/>
                <a:gd name="T5" fmla="*/ 185 h 415"/>
                <a:gd name="T6" fmla="*/ 402 w 418"/>
                <a:gd name="T7" fmla="*/ 125 h 415"/>
                <a:gd name="T8" fmla="*/ 367 w 418"/>
                <a:gd name="T9" fmla="*/ 134 h 415"/>
                <a:gd name="T10" fmla="*/ 338 w 418"/>
                <a:gd name="T11" fmla="*/ 92 h 415"/>
                <a:gd name="T12" fmla="*/ 361 w 418"/>
                <a:gd name="T13" fmla="*/ 62 h 415"/>
                <a:gd name="T14" fmla="*/ 312 w 418"/>
                <a:gd name="T15" fmla="*/ 24 h 415"/>
                <a:gd name="T16" fmla="*/ 288 w 418"/>
                <a:gd name="T17" fmla="*/ 54 h 415"/>
                <a:gd name="T18" fmla="*/ 240 w 418"/>
                <a:gd name="T19" fmla="*/ 38 h 415"/>
                <a:gd name="T20" fmla="*/ 240 w 418"/>
                <a:gd name="T21" fmla="*/ 0 h 415"/>
                <a:gd name="T22" fmla="*/ 178 w 418"/>
                <a:gd name="T23" fmla="*/ 0 h 415"/>
                <a:gd name="T24" fmla="*/ 178 w 418"/>
                <a:gd name="T25" fmla="*/ 38 h 415"/>
                <a:gd name="T26" fmla="*/ 132 w 418"/>
                <a:gd name="T27" fmla="*/ 53 h 415"/>
                <a:gd name="T28" fmla="*/ 109 w 418"/>
                <a:gd name="T29" fmla="*/ 23 h 415"/>
                <a:gd name="T30" fmla="*/ 60 w 418"/>
                <a:gd name="T31" fmla="*/ 60 h 415"/>
                <a:gd name="T32" fmla="*/ 82 w 418"/>
                <a:gd name="T33" fmla="*/ 90 h 415"/>
                <a:gd name="T34" fmla="*/ 60 w 418"/>
                <a:gd name="T35" fmla="*/ 120 h 415"/>
                <a:gd name="T36" fmla="*/ 25 w 418"/>
                <a:gd name="T37" fmla="*/ 107 h 415"/>
                <a:gd name="T38" fmla="*/ 4 w 418"/>
                <a:gd name="T39" fmla="*/ 165 h 415"/>
                <a:gd name="T40" fmla="*/ 38 w 418"/>
                <a:gd name="T41" fmla="*/ 177 h 415"/>
                <a:gd name="T42" fmla="*/ 35 w 418"/>
                <a:gd name="T43" fmla="*/ 210 h 415"/>
                <a:gd name="T44" fmla="*/ 35 w 418"/>
                <a:gd name="T45" fmla="*/ 221 h 415"/>
                <a:gd name="T46" fmla="*/ 0 w 418"/>
                <a:gd name="T47" fmla="*/ 230 h 415"/>
                <a:gd name="T48" fmla="*/ 16 w 418"/>
                <a:gd name="T49" fmla="*/ 290 h 415"/>
                <a:gd name="T50" fmla="*/ 50 w 418"/>
                <a:gd name="T51" fmla="*/ 281 h 415"/>
                <a:gd name="T52" fmla="*/ 79 w 418"/>
                <a:gd name="T53" fmla="*/ 326 h 415"/>
                <a:gd name="T54" fmla="*/ 58 w 418"/>
                <a:gd name="T55" fmla="*/ 353 h 415"/>
                <a:gd name="T56" fmla="*/ 107 w 418"/>
                <a:gd name="T57" fmla="*/ 391 h 415"/>
                <a:gd name="T58" fmla="*/ 128 w 418"/>
                <a:gd name="T59" fmla="*/ 364 h 415"/>
                <a:gd name="T60" fmla="*/ 178 w 418"/>
                <a:gd name="T61" fmla="*/ 381 h 415"/>
                <a:gd name="T62" fmla="*/ 178 w 418"/>
                <a:gd name="T63" fmla="*/ 415 h 415"/>
                <a:gd name="T64" fmla="*/ 240 w 418"/>
                <a:gd name="T65" fmla="*/ 415 h 415"/>
                <a:gd name="T66" fmla="*/ 240 w 418"/>
                <a:gd name="T67" fmla="*/ 381 h 415"/>
                <a:gd name="T68" fmla="*/ 289 w 418"/>
                <a:gd name="T69" fmla="*/ 365 h 415"/>
                <a:gd name="T70" fmla="*/ 309 w 418"/>
                <a:gd name="T71" fmla="*/ 392 h 415"/>
                <a:gd name="T72" fmla="*/ 358 w 418"/>
                <a:gd name="T73" fmla="*/ 355 h 415"/>
                <a:gd name="T74" fmla="*/ 338 w 418"/>
                <a:gd name="T75" fmla="*/ 328 h 415"/>
                <a:gd name="T76" fmla="*/ 361 w 418"/>
                <a:gd name="T77" fmla="*/ 296 h 415"/>
                <a:gd name="T78" fmla="*/ 393 w 418"/>
                <a:gd name="T79" fmla="*/ 308 h 415"/>
                <a:gd name="T80" fmla="*/ 415 w 418"/>
                <a:gd name="T81" fmla="*/ 250 h 415"/>
                <a:gd name="T82" fmla="*/ 381 w 418"/>
                <a:gd name="T83" fmla="*/ 238 h 415"/>
                <a:gd name="T84" fmla="*/ 384 w 418"/>
                <a:gd name="T85" fmla="*/ 210 h 415"/>
                <a:gd name="T86" fmla="*/ 209 w 418"/>
                <a:gd name="T87" fmla="*/ 326 h 415"/>
                <a:gd name="T88" fmla="*/ 90 w 418"/>
                <a:gd name="T89" fmla="*/ 208 h 415"/>
                <a:gd name="T90" fmla="*/ 209 w 418"/>
                <a:gd name="T91" fmla="*/ 89 h 415"/>
                <a:gd name="T92" fmla="*/ 328 w 418"/>
                <a:gd name="T93" fmla="*/ 208 h 415"/>
                <a:gd name="T94" fmla="*/ 209 w 418"/>
                <a:gd name="T95" fmla="*/ 32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 h="415">
                  <a:moveTo>
                    <a:pt x="384" y="210"/>
                  </a:moveTo>
                  <a:cubicBezTo>
                    <a:pt x="384" y="204"/>
                    <a:pt x="383" y="199"/>
                    <a:pt x="383" y="194"/>
                  </a:cubicBezTo>
                  <a:cubicBezTo>
                    <a:pt x="418" y="185"/>
                    <a:pt x="418" y="185"/>
                    <a:pt x="418" y="185"/>
                  </a:cubicBezTo>
                  <a:cubicBezTo>
                    <a:pt x="402" y="125"/>
                    <a:pt x="402" y="125"/>
                    <a:pt x="402" y="125"/>
                  </a:cubicBezTo>
                  <a:cubicBezTo>
                    <a:pt x="367" y="134"/>
                    <a:pt x="367" y="134"/>
                    <a:pt x="367" y="134"/>
                  </a:cubicBezTo>
                  <a:cubicBezTo>
                    <a:pt x="359" y="119"/>
                    <a:pt x="349" y="104"/>
                    <a:pt x="338" y="92"/>
                  </a:cubicBezTo>
                  <a:cubicBezTo>
                    <a:pt x="361" y="62"/>
                    <a:pt x="361" y="62"/>
                    <a:pt x="361" y="62"/>
                  </a:cubicBezTo>
                  <a:cubicBezTo>
                    <a:pt x="312" y="24"/>
                    <a:pt x="312" y="24"/>
                    <a:pt x="312" y="24"/>
                  </a:cubicBezTo>
                  <a:cubicBezTo>
                    <a:pt x="288" y="54"/>
                    <a:pt x="288" y="54"/>
                    <a:pt x="288" y="54"/>
                  </a:cubicBezTo>
                  <a:cubicBezTo>
                    <a:pt x="273" y="47"/>
                    <a:pt x="257" y="41"/>
                    <a:pt x="240" y="38"/>
                  </a:cubicBezTo>
                  <a:cubicBezTo>
                    <a:pt x="240" y="0"/>
                    <a:pt x="240" y="0"/>
                    <a:pt x="240" y="0"/>
                  </a:cubicBezTo>
                  <a:cubicBezTo>
                    <a:pt x="178" y="0"/>
                    <a:pt x="178" y="0"/>
                    <a:pt x="178" y="0"/>
                  </a:cubicBezTo>
                  <a:cubicBezTo>
                    <a:pt x="178" y="38"/>
                    <a:pt x="178" y="38"/>
                    <a:pt x="178" y="38"/>
                  </a:cubicBezTo>
                  <a:cubicBezTo>
                    <a:pt x="162" y="41"/>
                    <a:pt x="147" y="46"/>
                    <a:pt x="132" y="53"/>
                  </a:cubicBezTo>
                  <a:cubicBezTo>
                    <a:pt x="109" y="23"/>
                    <a:pt x="109" y="23"/>
                    <a:pt x="109" y="23"/>
                  </a:cubicBezTo>
                  <a:cubicBezTo>
                    <a:pt x="60" y="60"/>
                    <a:pt x="60" y="60"/>
                    <a:pt x="60" y="60"/>
                  </a:cubicBezTo>
                  <a:cubicBezTo>
                    <a:pt x="82" y="90"/>
                    <a:pt x="82" y="90"/>
                    <a:pt x="82" y="90"/>
                  </a:cubicBezTo>
                  <a:cubicBezTo>
                    <a:pt x="74" y="99"/>
                    <a:pt x="66" y="109"/>
                    <a:pt x="60" y="120"/>
                  </a:cubicBezTo>
                  <a:cubicBezTo>
                    <a:pt x="25" y="107"/>
                    <a:pt x="25" y="107"/>
                    <a:pt x="25" y="107"/>
                  </a:cubicBezTo>
                  <a:cubicBezTo>
                    <a:pt x="4" y="165"/>
                    <a:pt x="4" y="165"/>
                    <a:pt x="4" y="165"/>
                  </a:cubicBezTo>
                  <a:cubicBezTo>
                    <a:pt x="38" y="177"/>
                    <a:pt x="38" y="177"/>
                    <a:pt x="38" y="177"/>
                  </a:cubicBezTo>
                  <a:cubicBezTo>
                    <a:pt x="36" y="188"/>
                    <a:pt x="35" y="199"/>
                    <a:pt x="35" y="210"/>
                  </a:cubicBezTo>
                  <a:cubicBezTo>
                    <a:pt x="35" y="214"/>
                    <a:pt x="35" y="217"/>
                    <a:pt x="35" y="221"/>
                  </a:cubicBezTo>
                  <a:cubicBezTo>
                    <a:pt x="0" y="230"/>
                    <a:pt x="0" y="230"/>
                    <a:pt x="0" y="230"/>
                  </a:cubicBezTo>
                  <a:cubicBezTo>
                    <a:pt x="16" y="290"/>
                    <a:pt x="16" y="290"/>
                    <a:pt x="16" y="290"/>
                  </a:cubicBezTo>
                  <a:cubicBezTo>
                    <a:pt x="50" y="281"/>
                    <a:pt x="50" y="281"/>
                    <a:pt x="50" y="281"/>
                  </a:cubicBezTo>
                  <a:cubicBezTo>
                    <a:pt x="57" y="298"/>
                    <a:pt x="67" y="312"/>
                    <a:pt x="79" y="326"/>
                  </a:cubicBezTo>
                  <a:cubicBezTo>
                    <a:pt x="58" y="353"/>
                    <a:pt x="58" y="353"/>
                    <a:pt x="58" y="353"/>
                  </a:cubicBezTo>
                  <a:cubicBezTo>
                    <a:pt x="107" y="391"/>
                    <a:pt x="107" y="391"/>
                    <a:pt x="107" y="391"/>
                  </a:cubicBezTo>
                  <a:cubicBezTo>
                    <a:pt x="128" y="364"/>
                    <a:pt x="128" y="364"/>
                    <a:pt x="128" y="364"/>
                  </a:cubicBezTo>
                  <a:cubicBezTo>
                    <a:pt x="143" y="372"/>
                    <a:pt x="160" y="378"/>
                    <a:pt x="178" y="381"/>
                  </a:cubicBezTo>
                  <a:cubicBezTo>
                    <a:pt x="178" y="415"/>
                    <a:pt x="178" y="415"/>
                    <a:pt x="178" y="415"/>
                  </a:cubicBezTo>
                  <a:cubicBezTo>
                    <a:pt x="240" y="415"/>
                    <a:pt x="240" y="415"/>
                    <a:pt x="240" y="415"/>
                  </a:cubicBezTo>
                  <a:cubicBezTo>
                    <a:pt x="240" y="381"/>
                    <a:pt x="240" y="381"/>
                    <a:pt x="240" y="381"/>
                  </a:cubicBezTo>
                  <a:cubicBezTo>
                    <a:pt x="257" y="378"/>
                    <a:pt x="274" y="373"/>
                    <a:pt x="289" y="365"/>
                  </a:cubicBezTo>
                  <a:cubicBezTo>
                    <a:pt x="309" y="392"/>
                    <a:pt x="309" y="392"/>
                    <a:pt x="309" y="392"/>
                  </a:cubicBezTo>
                  <a:cubicBezTo>
                    <a:pt x="358" y="355"/>
                    <a:pt x="358" y="355"/>
                    <a:pt x="358" y="355"/>
                  </a:cubicBezTo>
                  <a:cubicBezTo>
                    <a:pt x="338" y="328"/>
                    <a:pt x="338" y="328"/>
                    <a:pt x="338" y="328"/>
                  </a:cubicBezTo>
                  <a:cubicBezTo>
                    <a:pt x="347" y="318"/>
                    <a:pt x="354" y="308"/>
                    <a:pt x="361" y="296"/>
                  </a:cubicBezTo>
                  <a:cubicBezTo>
                    <a:pt x="393" y="308"/>
                    <a:pt x="393" y="308"/>
                    <a:pt x="393" y="308"/>
                  </a:cubicBezTo>
                  <a:cubicBezTo>
                    <a:pt x="415" y="250"/>
                    <a:pt x="415" y="250"/>
                    <a:pt x="415" y="250"/>
                  </a:cubicBezTo>
                  <a:cubicBezTo>
                    <a:pt x="381" y="238"/>
                    <a:pt x="381" y="238"/>
                    <a:pt x="381" y="238"/>
                  </a:cubicBezTo>
                  <a:cubicBezTo>
                    <a:pt x="383" y="229"/>
                    <a:pt x="384" y="219"/>
                    <a:pt x="384" y="210"/>
                  </a:cubicBezTo>
                  <a:close/>
                  <a:moveTo>
                    <a:pt x="209" y="326"/>
                  </a:moveTo>
                  <a:cubicBezTo>
                    <a:pt x="144" y="326"/>
                    <a:pt x="90" y="273"/>
                    <a:pt x="90" y="208"/>
                  </a:cubicBezTo>
                  <a:cubicBezTo>
                    <a:pt x="90" y="142"/>
                    <a:pt x="144" y="89"/>
                    <a:pt x="209" y="89"/>
                  </a:cubicBezTo>
                  <a:cubicBezTo>
                    <a:pt x="275" y="89"/>
                    <a:pt x="328" y="142"/>
                    <a:pt x="328" y="208"/>
                  </a:cubicBezTo>
                  <a:cubicBezTo>
                    <a:pt x="328" y="273"/>
                    <a:pt x="275" y="326"/>
                    <a:pt x="209" y="326"/>
                  </a:cubicBezTo>
                  <a:close/>
                </a:path>
              </a:pathLst>
            </a:custGeom>
            <a:noFill/>
            <a:ln w="111125" cap="flat">
              <a:solidFill>
                <a:srgbClr val="0B31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2"/>
    </p:custDataLst>
    <p:extLst>
      <p:ext uri="{BB962C8B-B14F-4D97-AF65-F5344CB8AC3E}">
        <p14:creationId xmlns:p14="http://schemas.microsoft.com/office/powerpoint/2010/main" val="9119331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CN" dirty="0"/>
              <a:t>Transformer </a:t>
            </a:r>
            <a:r>
              <a:rPr lang="en-US" altLang="zh-CN" dirty="0" smtClean="0"/>
              <a:t>- </a:t>
            </a:r>
            <a:r>
              <a:rPr lang="en-US" altLang="zh-CN" dirty="0"/>
              <a:t>Self-Attention</a:t>
            </a:r>
            <a:endParaRPr lang="zh-CN" altLang="en-US" dirty="0"/>
          </a:p>
        </p:txBody>
      </p:sp>
      <p:sp>
        <p:nvSpPr>
          <p:cNvPr id="5" name="內容版面配置區 4"/>
          <p:cNvSpPr>
            <a:spLocks noGrp="1"/>
          </p:cNvSpPr>
          <p:nvPr>
            <p:ph sz="quarter" idx="13"/>
          </p:nvPr>
        </p:nvSpPr>
        <p:spPr/>
        <p:txBody>
          <a:bodyPr/>
          <a:lstStyle/>
          <a:p>
            <a:r>
              <a:rPr lang="zh-TW" altLang="en-US" dirty="0"/>
              <a:t>對於</a:t>
            </a:r>
            <a:r>
              <a:rPr lang="en-US" altLang="zh-TW" dirty="0"/>
              <a:t>self-attention</a:t>
            </a:r>
            <a:r>
              <a:rPr lang="zh-TW" altLang="en-US" dirty="0"/>
              <a:t>來講，</a:t>
            </a:r>
            <a:r>
              <a:rPr lang="en-US" altLang="zh-TW" dirty="0"/>
              <a:t>Q(Query), K(Key), V(Value)</a:t>
            </a:r>
            <a:r>
              <a:rPr lang="zh-TW" altLang="en-US" dirty="0"/>
              <a:t>三個矩陣均來自同一輸入，首先我們要計算</a:t>
            </a:r>
            <a:r>
              <a:rPr lang="en-US" altLang="zh-TW" dirty="0"/>
              <a:t>Q</a:t>
            </a:r>
            <a:r>
              <a:rPr lang="zh-TW" altLang="en-US" dirty="0"/>
              <a:t>與</a:t>
            </a:r>
            <a:r>
              <a:rPr lang="en-US" altLang="zh-TW" dirty="0"/>
              <a:t>K</a:t>
            </a:r>
            <a:r>
              <a:rPr lang="zh-TW" altLang="en-US" dirty="0"/>
              <a:t>之間的點乘，然後為了防止其結果過大，會除以一個尺度標度 ，其中 為一個</a:t>
            </a:r>
            <a:r>
              <a:rPr lang="en-US" altLang="zh-TW" dirty="0"/>
              <a:t>query</a:t>
            </a:r>
            <a:r>
              <a:rPr lang="zh-TW" altLang="en-US" dirty="0"/>
              <a:t>和</a:t>
            </a:r>
            <a:r>
              <a:rPr lang="en-US" altLang="zh-TW" dirty="0"/>
              <a:t>key</a:t>
            </a:r>
            <a:r>
              <a:rPr lang="zh-TW" altLang="en-US" dirty="0"/>
              <a:t>向量的維度。再利用</a:t>
            </a:r>
            <a:r>
              <a:rPr lang="en-US" altLang="zh-TW" dirty="0" err="1"/>
              <a:t>Softmax</a:t>
            </a:r>
            <a:r>
              <a:rPr lang="zh-TW" altLang="en-US" dirty="0"/>
              <a:t>操作將其結果歸一化為概率分布，然後再乘以矩陣</a:t>
            </a:r>
            <a:r>
              <a:rPr lang="en-US" altLang="zh-TW" dirty="0"/>
              <a:t>V</a:t>
            </a:r>
            <a:r>
              <a:rPr lang="zh-TW" altLang="en-US" dirty="0"/>
              <a:t>就得到權重求和的表示。該操作可以表示為 </a:t>
            </a:r>
            <a:endParaRPr lang="zh-TW"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39" y="2129835"/>
            <a:ext cx="3609975"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descr="E:\Delete\git_r\two_month_report\202011_2021_1\11_31_to_12_4_fifth\img\scaled_dot_product_atten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276" y="2969068"/>
            <a:ext cx="2578100" cy="30988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3250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1000"/>
                                        <p:tgtEl>
                                          <p:spTgt spid="4099"/>
                                        </p:tgtEl>
                                      </p:cBhvr>
                                    </p:animEffect>
                                    <p:anim calcmode="lin" valueType="num">
                                      <p:cBhvr>
                                        <p:cTn id="14" dur="1000" fill="hold"/>
                                        <p:tgtEl>
                                          <p:spTgt spid="4099"/>
                                        </p:tgtEl>
                                        <p:attrNameLst>
                                          <p:attrName>ppt_x</p:attrName>
                                        </p:attrNameLst>
                                      </p:cBhvr>
                                      <p:tavLst>
                                        <p:tav tm="0">
                                          <p:val>
                                            <p:strVal val="#ppt_x"/>
                                          </p:val>
                                        </p:tav>
                                        <p:tav tm="100000">
                                          <p:val>
                                            <p:strVal val="#ppt_x"/>
                                          </p:val>
                                        </p:tav>
                                      </p:tavLst>
                                    </p:anim>
                                    <p:anim calcmode="lin" valueType="num">
                                      <p:cBhvr>
                                        <p:cTn id="15"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CN" dirty="0"/>
              <a:t>Transformer </a:t>
            </a:r>
            <a:r>
              <a:rPr lang="en-US" altLang="zh-CN" dirty="0" smtClean="0"/>
              <a:t>- </a:t>
            </a:r>
            <a:r>
              <a:rPr lang="en-US" altLang="zh-CN" dirty="0"/>
              <a:t>Self-Attention</a:t>
            </a:r>
            <a:endParaRPr lang="zh-CN" altLang="en-US" dirty="0"/>
          </a:p>
        </p:txBody>
      </p:sp>
      <p:pic>
        <p:nvPicPr>
          <p:cNvPr id="4100" name="Picture 4"/>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86036" y="1235193"/>
            <a:ext cx="10995505" cy="1029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descr="E:\Delete\git_r\two_month_report\202011_2021_1\11_31_to_12_4_fifth\img\self_attention_q_k_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170" y="2357451"/>
            <a:ext cx="6750825" cy="425880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3380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barn(inVertical)">
                                      <p:cBhvr>
                                        <p:cTn id="7"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 Self-Attention</a:t>
            </a:r>
          </a:p>
        </p:txBody>
      </p:sp>
      <p:pic>
        <p:nvPicPr>
          <p:cNvPr id="5122"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14408" y="1146521"/>
            <a:ext cx="11240290" cy="4435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7369169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 Self-Attention</a:t>
            </a:r>
          </a:p>
        </p:txBody>
      </p:sp>
      <p:sp>
        <p:nvSpPr>
          <p:cNvPr id="5" name="內容版面配置區 4"/>
          <p:cNvSpPr>
            <a:spLocks noGrp="1"/>
          </p:cNvSpPr>
          <p:nvPr>
            <p:ph sz="quarter" idx="13"/>
          </p:nvPr>
        </p:nvSpPr>
        <p:spPr/>
        <p:txBody>
          <a:bodyPr/>
          <a:lstStyle/>
          <a:p>
            <a:endParaRPr lang="zh-TW" altLang="en-US" dirty="0"/>
          </a:p>
        </p:txBody>
      </p:sp>
      <p:pic>
        <p:nvPicPr>
          <p:cNvPr id="6146" name="Picture 2" descr="E:\Delete\git_r\two_month_report\202011_2021_1\11_31_to_12_4_fifth\img\self-attention-step_qk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0091" y="1095154"/>
            <a:ext cx="5443046" cy="517089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158212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 Self-Attention</a:t>
            </a:r>
          </a:p>
        </p:txBody>
      </p:sp>
      <p:pic>
        <p:nvPicPr>
          <p:cNvPr id="7171" name="Picture 3"/>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43648" y="1084317"/>
            <a:ext cx="9889802" cy="489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descr="E:\Delete\git_r\two_month_report\202011_2021_1\11_31_to_12_4_fifth\img\self-attention-step_qkv_matri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854" y="1477924"/>
            <a:ext cx="4457237" cy="50479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89265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 Self-Attention</a:t>
            </a:r>
          </a:p>
        </p:txBody>
      </p:sp>
      <p:pic>
        <p:nvPicPr>
          <p:cNvPr id="8194"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61884" y="1131216"/>
            <a:ext cx="4537437" cy="650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descr="E:\Delete\git_r\two_month_report\202011_2021_1\11_31_to_12_4_fifth\img\self-attention-step_qkv_softma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8605" y="2133526"/>
            <a:ext cx="8505825" cy="33242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2757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 Self-Attention</a:t>
            </a:r>
          </a:p>
        </p:txBody>
      </p:sp>
      <p:pic>
        <p:nvPicPr>
          <p:cNvPr id="9218"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82511" y="1133160"/>
            <a:ext cx="11445649" cy="2981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198760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 Multi-Head Attention</a:t>
            </a:r>
          </a:p>
        </p:txBody>
      </p:sp>
      <p:pic>
        <p:nvPicPr>
          <p:cNvPr id="10242"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83166" y="1073600"/>
            <a:ext cx="11302330" cy="3647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4028048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 Multi-Head Attention</a:t>
            </a:r>
          </a:p>
        </p:txBody>
      </p:sp>
      <p:sp>
        <p:nvSpPr>
          <p:cNvPr id="5" name="內容版面配置區 4"/>
          <p:cNvSpPr>
            <a:spLocks noGrp="1"/>
          </p:cNvSpPr>
          <p:nvPr>
            <p:ph sz="quarter" idx="13"/>
          </p:nvPr>
        </p:nvSpPr>
        <p:spPr/>
        <p:txBody>
          <a:bodyPr/>
          <a:lstStyle/>
          <a:p>
            <a:r>
              <a:rPr lang="en-US" altLang="zh-TW" dirty="0"/>
              <a:t>1.</a:t>
            </a:r>
            <a:r>
              <a:rPr lang="zh-TW" altLang="en-US" dirty="0"/>
              <a:t>如下</a:t>
            </a:r>
            <a:r>
              <a:rPr lang="en-US" altLang="zh-TW" dirty="0"/>
              <a:t>,</a:t>
            </a:r>
            <a:r>
              <a:rPr lang="zh-TW" altLang="en-US" dirty="0"/>
              <a:t>一個詞對應到多個</a:t>
            </a:r>
            <a:r>
              <a:rPr lang="en-US" altLang="zh-TW" dirty="0"/>
              <a:t>Attention Head(</a:t>
            </a:r>
            <a:r>
              <a:rPr lang="zh-TW" altLang="en-US" dirty="0"/>
              <a:t>論文裡寫</a:t>
            </a:r>
            <a:r>
              <a:rPr lang="en-US" altLang="zh-TW" dirty="0"/>
              <a:t>8</a:t>
            </a:r>
            <a:r>
              <a:rPr lang="zh-TW" altLang="en-US" dirty="0"/>
              <a:t>個</a:t>
            </a:r>
            <a:r>
              <a:rPr lang="en-US" altLang="zh-TW" dirty="0"/>
              <a:t>,w1 ~ w8</a:t>
            </a:r>
            <a:r>
              <a:rPr lang="en-US" altLang="zh-TW" dirty="0" smtClean="0"/>
              <a:t>)</a:t>
            </a:r>
          </a:p>
          <a:p>
            <a:endParaRPr lang="zh-TW" altLang="en-US" dirty="0"/>
          </a:p>
        </p:txBody>
      </p:sp>
      <p:pic>
        <p:nvPicPr>
          <p:cNvPr id="11266" name="Picture 2" descr="E:\Delete\git_r\two_month_report\202011_2021_1\11_31_to_12_4_fifth\img\transformer_attention_heads_qk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067" y="1542547"/>
            <a:ext cx="8269803" cy="48861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083460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 Multi-Head Attention</a:t>
            </a:r>
          </a:p>
        </p:txBody>
      </p:sp>
      <p:sp>
        <p:nvSpPr>
          <p:cNvPr id="5" name="內容版面配置區 4"/>
          <p:cNvSpPr>
            <a:spLocks noGrp="1"/>
          </p:cNvSpPr>
          <p:nvPr>
            <p:ph sz="quarter" idx="13"/>
          </p:nvPr>
        </p:nvSpPr>
        <p:spPr/>
        <p:txBody>
          <a:bodyPr/>
          <a:lstStyle/>
          <a:p>
            <a:r>
              <a:rPr lang="en-US" altLang="zh-TW" dirty="0"/>
              <a:t>2.</a:t>
            </a:r>
            <a:r>
              <a:rPr lang="zh-TW" altLang="en-US" dirty="0"/>
              <a:t>特征矩陣經過一層全連接後得到輸出 </a:t>
            </a:r>
            <a:r>
              <a:rPr lang="en-US" altLang="zh-TW" b="1" dirty="0"/>
              <a:t>Z</a:t>
            </a:r>
            <a:endParaRPr lang="zh-TW" altLang="en-US" b="1" dirty="0"/>
          </a:p>
        </p:txBody>
      </p:sp>
      <p:pic>
        <p:nvPicPr>
          <p:cNvPr id="12290" name="Picture 2" descr="E:\Delete\git_r\two_month_report\202011_2021_1\11_31_to_12_4_fifth\img\multi-attention_combine_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168" y="1626780"/>
            <a:ext cx="8514396" cy="471022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95888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i$ḷíḑê"/>
        <p:cNvGrpSpPr/>
        <p:nvPr/>
      </p:nvGrpSpPr>
      <p:grpSpPr>
        <a:xfrm>
          <a:off x="0" y="0"/>
          <a:ext cx="0" cy="0"/>
          <a:chOff x="0" y="0"/>
          <a:chExt cx="0" cy="0"/>
        </a:xfrm>
      </p:grpSpPr>
      <p:sp>
        <p:nvSpPr>
          <p:cNvPr id="5" name="íšľîḑê"/>
          <p:cNvSpPr>
            <a:spLocks noGrp="1"/>
          </p:cNvSpPr>
          <p:nvPr>
            <p:ph type="title"/>
          </p:nvPr>
        </p:nvSpPr>
        <p:spPr>
          <a:xfrm>
            <a:off x="4751615" y="3380413"/>
            <a:ext cx="5419185" cy="895350"/>
          </a:xfrm>
        </p:spPr>
        <p:txBody>
          <a:bodyPr/>
          <a:lstStyle/>
          <a:p>
            <a:r>
              <a:rPr lang="en-US" altLang="zh-TW" dirty="0" err="1"/>
              <a:t>rnn</a:t>
            </a:r>
            <a:r>
              <a:rPr lang="en-US" altLang="zh-TW" dirty="0"/>
              <a:t>/seq2seq</a:t>
            </a:r>
            <a:r>
              <a:rPr lang="zh-TW" altLang="en-US" dirty="0"/>
              <a:t>的問題</a:t>
            </a:r>
          </a:p>
        </p:txBody>
      </p:sp>
      <p:sp>
        <p:nvSpPr>
          <p:cNvPr id="6" name="isliḋê"/>
          <p:cNvSpPr>
            <a:spLocks noGrp="1"/>
          </p:cNvSpPr>
          <p:nvPr>
            <p:ph type="body" idx="1"/>
          </p:nvPr>
        </p:nvSpPr>
        <p:spPr>
          <a:xfrm>
            <a:off x="4752731" y="4275763"/>
            <a:ext cx="5419185" cy="1015623"/>
          </a:xfrm>
        </p:spPr>
        <p:txBody>
          <a:bodyPr/>
          <a:lstStyle/>
          <a:p>
            <a:pPr lvl="0"/>
            <a:r>
              <a:rPr lang="en-US" altLang="zh-CN" dirty="0" smtClean="0"/>
              <a:t>Encoder &amp; Decoder Model</a:t>
            </a:r>
            <a:endParaRPr lang="en-US" altLang="zh-CN" dirty="0"/>
          </a:p>
        </p:txBody>
      </p:sp>
      <p:sp>
        <p:nvSpPr>
          <p:cNvPr id="9" name="iṧḻiḑe">
            <a:extLst>
              <a:ext uri="{FF2B5EF4-FFF2-40B4-BE49-F238E27FC236}">
                <a16:creationId xmlns="" xmlns:p14="http://schemas.microsoft.com/office/powerpoint/2010/main" xmlns:a16="http://schemas.microsoft.com/office/drawing/2014/main" id="{04F69230-F3A6-4586-9371-A858F4763E9F}"/>
              </a:ext>
            </a:extLst>
          </p:cNvPr>
          <p:cNvSpPr txBox="1"/>
          <p:nvPr/>
        </p:nvSpPr>
        <p:spPr>
          <a:xfrm>
            <a:off x="4751615" y="1566614"/>
            <a:ext cx="2141996" cy="1862386"/>
          </a:xfrm>
          <a:prstGeom prst="rect">
            <a:avLst/>
          </a:prstGeom>
          <a:noFill/>
          <a:ln w="117475">
            <a:noFill/>
          </a:ln>
        </p:spPr>
        <p:txBody>
          <a:bodyPr wrap="none" rtlCol="0">
            <a:prstTxWarp prst="textPlain">
              <a:avLst/>
            </a:prstTxWarp>
            <a:spAutoFit/>
          </a:bodyPr>
          <a:lstStyle/>
          <a:p>
            <a:r>
              <a:rPr lang="en-US" altLang="zh-CN" spc="100" smtClean="0">
                <a:solidFill>
                  <a:schemeClr val="accent1"/>
                </a:solidFill>
                <a:latin typeface="Impact" panose="020B0806030902050204" pitchFamily="34" charset="0"/>
                <a:cs typeface="Arial" panose="020B0604020202020204" pitchFamily="34" charset="0"/>
              </a:rPr>
              <a:t>/</a:t>
            </a:r>
            <a:r>
              <a:rPr lang="en-US" altLang="zh-CN" sz="100" spc="100" smtClean="0">
                <a:solidFill>
                  <a:schemeClr val="accent1"/>
                </a:solidFill>
                <a:latin typeface="Impact" panose="020B0806030902050204" pitchFamily="34" charset="0"/>
                <a:cs typeface="Arial" panose="020B0604020202020204" pitchFamily="34" charset="0"/>
              </a:rPr>
              <a:t> </a:t>
            </a:r>
            <a:r>
              <a:rPr lang="en-US" altLang="zh-CN" spc="100" smtClean="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23715973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 Multi-Head Attention</a:t>
            </a:r>
          </a:p>
        </p:txBody>
      </p:sp>
      <p:sp>
        <p:nvSpPr>
          <p:cNvPr id="5" name="內容版面配置區 4"/>
          <p:cNvSpPr>
            <a:spLocks noGrp="1"/>
          </p:cNvSpPr>
          <p:nvPr>
            <p:ph sz="quarter" idx="13"/>
          </p:nvPr>
        </p:nvSpPr>
        <p:spPr/>
        <p:txBody>
          <a:bodyPr/>
          <a:lstStyle/>
          <a:p>
            <a:r>
              <a:rPr lang="en-US" altLang="zh-TW" dirty="0"/>
              <a:t>3.</a:t>
            </a:r>
            <a:r>
              <a:rPr lang="zh-TW" altLang="en-US" dirty="0"/>
              <a:t>最後八個注意力的計算結果合併輸出，整個流程如下</a:t>
            </a:r>
            <a:r>
              <a:rPr lang="zh-TW" altLang="en-US" dirty="0" smtClean="0"/>
              <a:t>圖</a:t>
            </a:r>
            <a:endParaRPr lang="en-US" altLang="zh-TW" dirty="0" smtClean="0"/>
          </a:p>
          <a:p>
            <a:endParaRPr lang="zh-TW" altLang="en-US" b="1" dirty="0"/>
          </a:p>
        </p:txBody>
      </p:sp>
      <p:pic>
        <p:nvPicPr>
          <p:cNvPr id="13314" name="Picture 2" descr="E:\Delete\git_r\two_month_report\202011_2021_1\11_31_to_12_4_fifth\img\transformer_multi_attention_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3" y="1500933"/>
            <a:ext cx="8412309" cy="47099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190620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a:t>
            </a:r>
            <a:r>
              <a:rPr lang="en-US" altLang="zh-TW" dirty="0" smtClean="0"/>
              <a:t>- </a:t>
            </a:r>
            <a:r>
              <a:rPr lang="en-US" altLang="zh-TW" dirty="0"/>
              <a:t>Positional Encoding</a:t>
            </a:r>
            <a:endParaRPr lang="en-US" altLang="zh-TW" dirty="0"/>
          </a:p>
        </p:txBody>
      </p:sp>
      <p:sp>
        <p:nvSpPr>
          <p:cNvPr id="5" name="內容版面配置區 4"/>
          <p:cNvSpPr>
            <a:spLocks noGrp="1"/>
          </p:cNvSpPr>
          <p:nvPr>
            <p:ph sz="quarter" idx="13"/>
          </p:nvPr>
        </p:nvSpPr>
        <p:spPr/>
        <p:txBody>
          <a:bodyPr/>
          <a:lstStyle/>
          <a:p>
            <a:r>
              <a:rPr lang="en-US" altLang="zh-TW" dirty="0"/>
              <a:t>transformer</a:t>
            </a:r>
            <a:r>
              <a:rPr lang="zh-TW" altLang="en-US" dirty="0"/>
              <a:t>給</a:t>
            </a:r>
            <a:r>
              <a:rPr lang="en-US" altLang="zh-TW" dirty="0"/>
              <a:t>encoder</a:t>
            </a:r>
            <a:r>
              <a:rPr lang="zh-TW" altLang="en-US" dirty="0"/>
              <a:t>層和</a:t>
            </a:r>
            <a:r>
              <a:rPr lang="en-US" altLang="zh-TW" dirty="0"/>
              <a:t>decoder</a:t>
            </a:r>
            <a:r>
              <a:rPr lang="zh-TW" altLang="en-US" dirty="0"/>
              <a:t>層的輸入添加了一個額外的向量</a:t>
            </a:r>
            <a:r>
              <a:rPr lang="en-US" altLang="zh-TW" dirty="0"/>
              <a:t>Positional Encoding</a:t>
            </a:r>
            <a:r>
              <a:rPr lang="zh-TW" altLang="en-US" dirty="0"/>
              <a:t>作為釋輸入序列中單詞順序的</a:t>
            </a:r>
            <a:r>
              <a:rPr lang="zh-TW" altLang="en-US" dirty="0" smtClean="0"/>
              <a:t>方法</a:t>
            </a:r>
            <a:r>
              <a:rPr lang="en-US" altLang="zh-TW" dirty="0" smtClean="0"/>
              <a:t>,</a:t>
            </a:r>
            <a:r>
              <a:rPr lang="zh-TW" altLang="en-US" dirty="0"/>
              <a:t>最後把這個</a:t>
            </a:r>
            <a:r>
              <a:rPr lang="en-US" altLang="zh-TW" dirty="0"/>
              <a:t>Positional Encoding</a:t>
            </a:r>
            <a:r>
              <a:rPr lang="zh-TW" altLang="en-US" dirty="0"/>
              <a:t>與</a:t>
            </a:r>
            <a:r>
              <a:rPr lang="en-US" altLang="zh-TW" dirty="0"/>
              <a:t>embedding</a:t>
            </a:r>
            <a:r>
              <a:rPr lang="zh-TW" altLang="en-US" dirty="0"/>
              <a:t>的值相加，作為輸入送到下</a:t>
            </a:r>
            <a:r>
              <a:rPr lang="zh-TW" altLang="en-US" dirty="0" smtClean="0"/>
              <a:t>一層</a:t>
            </a:r>
            <a:endParaRPr lang="zh-TW" altLang="en-US" dirty="0"/>
          </a:p>
        </p:txBody>
      </p:sp>
      <p:pic>
        <p:nvPicPr>
          <p:cNvPr id="14338" name="Picture 2" descr="E:\Delete\git_r\two_month_report\202011_2021_1\11_31_to_12_4_fifth\img\position_lay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892" y="1742259"/>
            <a:ext cx="8563323" cy="4722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0288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0"/>
                                        <p:tgtEl>
                                          <p:spTgt spid="14338"/>
                                        </p:tgtEl>
                                      </p:cBhvr>
                                    </p:animEffect>
                                    <p:anim calcmode="lin" valueType="num">
                                      <p:cBhvr>
                                        <p:cTn id="8" dur="1000" fill="hold"/>
                                        <p:tgtEl>
                                          <p:spTgt spid="14338"/>
                                        </p:tgtEl>
                                        <p:attrNameLst>
                                          <p:attrName>ppt_x</p:attrName>
                                        </p:attrNameLst>
                                      </p:cBhvr>
                                      <p:tavLst>
                                        <p:tav tm="0">
                                          <p:val>
                                            <p:strVal val="#ppt_x"/>
                                          </p:val>
                                        </p:tav>
                                        <p:tav tm="100000">
                                          <p:val>
                                            <p:strVal val="#ppt_x"/>
                                          </p:val>
                                        </p:tav>
                                      </p:tavLst>
                                    </p:anim>
                                    <p:anim calcmode="lin" valueType="num">
                                      <p:cBhvr>
                                        <p:cTn id="9" dur="1000" fill="hold"/>
                                        <p:tgtEl>
                                          <p:spTgt spid="143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a:t>
            </a:r>
            <a:r>
              <a:rPr lang="en-US" altLang="zh-TW" dirty="0" smtClean="0"/>
              <a:t>- </a:t>
            </a:r>
            <a:r>
              <a:rPr lang="en-US" altLang="zh-TW" dirty="0"/>
              <a:t>Positional Encoding</a:t>
            </a:r>
            <a:endParaRPr lang="en-US" altLang="zh-TW" dirty="0"/>
          </a:p>
        </p:txBody>
      </p:sp>
      <p:sp>
        <p:nvSpPr>
          <p:cNvPr id="5" name="內容版面配置區 4"/>
          <p:cNvSpPr>
            <a:spLocks noGrp="1"/>
          </p:cNvSpPr>
          <p:nvPr>
            <p:ph sz="quarter" idx="13"/>
          </p:nvPr>
        </p:nvSpPr>
        <p:spPr/>
        <p:txBody>
          <a:bodyPr/>
          <a:lstStyle/>
          <a:p>
            <a:endParaRPr lang="zh-TW" altLang="en-US" dirty="0"/>
          </a:p>
        </p:txBody>
      </p:sp>
      <p:pic>
        <p:nvPicPr>
          <p:cNvPr id="15362" name="Picture 2" descr="E:\Delete\git_r\two_month_report\202011_2021_1\11_31_to_12_4_fifth\img\position_encoding_formul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16" y="1092496"/>
            <a:ext cx="9913938" cy="49815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793651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a:t>
            </a:r>
            <a:r>
              <a:rPr lang="en-US" altLang="zh-TW" dirty="0" smtClean="0"/>
              <a:t>- </a:t>
            </a:r>
            <a:r>
              <a:rPr lang="en-US" altLang="zh-TW" dirty="0"/>
              <a:t>Decoder</a:t>
            </a:r>
          </a:p>
        </p:txBody>
      </p:sp>
      <p:sp>
        <p:nvSpPr>
          <p:cNvPr id="5" name="內容版面配置區 4"/>
          <p:cNvSpPr>
            <a:spLocks noGrp="1"/>
          </p:cNvSpPr>
          <p:nvPr>
            <p:ph sz="quarter" idx="13"/>
          </p:nvPr>
        </p:nvSpPr>
        <p:spPr/>
        <p:txBody>
          <a:bodyPr/>
          <a:lstStyle/>
          <a:p>
            <a:endParaRPr lang="zh-TW" altLang="en-US" dirty="0"/>
          </a:p>
        </p:txBody>
      </p:sp>
      <p:pic>
        <p:nvPicPr>
          <p:cNvPr id="16386" name="Picture 2" descr="E:\Delete\git_r\two_month_report\202011_2021_1\11_31_to_12_4_fifth\img\transformer_resideual_layer_norm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02" y="1188391"/>
            <a:ext cx="8419362" cy="478386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892476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a:t>
            </a:r>
            <a:r>
              <a:rPr lang="en-US" altLang="zh-TW" dirty="0" smtClean="0"/>
              <a:t>- </a:t>
            </a:r>
            <a:r>
              <a:rPr lang="en-US" altLang="zh-TW" dirty="0"/>
              <a:t>Decoder</a:t>
            </a:r>
          </a:p>
        </p:txBody>
      </p:sp>
      <p:sp>
        <p:nvSpPr>
          <p:cNvPr id="5" name="內容版面配置區 4"/>
          <p:cNvSpPr>
            <a:spLocks noGrp="1"/>
          </p:cNvSpPr>
          <p:nvPr>
            <p:ph sz="quarter" idx="13"/>
          </p:nvPr>
        </p:nvSpPr>
        <p:spPr/>
        <p:txBody>
          <a:bodyPr/>
          <a:lstStyle/>
          <a:p>
            <a:r>
              <a:rPr lang="zh-TW" altLang="en-US" dirty="0"/>
              <a:t>編碼器通過處理輸入序列開啟工作。頂端編碼器的輸出之後會變轉化為一個包含向量</a:t>
            </a:r>
            <a:r>
              <a:rPr lang="en-US" altLang="zh-TW" dirty="0"/>
              <a:t>K</a:t>
            </a:r>
            <a:r>
              <a:rPr lang="zh-TW" altLang="en-US" dirty="0"/>
              <a:t>（鍵向量）和</a:t>
            </a:r>
            <a:r>
              <a:rPr lang="en-US" altLang="zh-TW" dirty="0"/>
              <a:t>V</a:t>
            </a:r>
            <a:r>
              <a:rPr lang="zh-TW" altLang="en-US" dirty="0"/>
              <a:t>（值向量）的注意力向量集。這些向量將被每個解碼器用於自身的“編碼</a:t>
            </a:r>
            <a:r>
              <a:rPr lang="en-US" altLang="zh-TW" dirty="0"/>
              <a:t>-</a:t>
            </a:r>
            <a:r>
              <a:rPr lang="zh-TW" altLang="en-US" dirty="0"/>
              <a:t>解碼注意力層”，而這些層可以幫助解碼器關注輸入序列哪些位置合適</a:t>
            </a:r>
          </a:p>
        </p:txBody>
      </p:sp>
      <p:pic>
        <p:nvPicPr>
          <p:cNvPr id="17410" name="Picture 2" descr="E:\Delete\git_r\two_month_report\202011_2021_1\11_31_to_12_4_fifth\img\transformer_decoding_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56908" y="2074986"/>
            <a:ext cx="8529084" cy="468565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1620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barn(inVertical)">
                                      <p:cBhvr>
                                        <p:cTn id="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a:t>
            </a:r>
            <a:r>
              <a:rPr lang="en-US" altLang="zh-TW" dirty="0" smtClean="0"/>
              <a:t>– Decoder -</a:t>
            </a:r>
            <a:r>
              <a:rPr lang="zh-TW" altLang="en-US" b="0" dirty="0"/>
              <a:t>整體解碼過程</a:t>
            </a:r>
            <a:endParaRPr lang="en-US" altLang="zh-TW" dirty="0"/>
          </a:p>
        </p:txBody>
      </p:sp>
      <p:sp>
        <p:nvSpPr>
          <p:cNvPr id="5" name="內容版面配置區 4"/>
          <p:cNvSpPr>
            <a:spLocks noGrp="1"/>
          </p:cNvSpPr>
          <p:nvPr>
            <p:ph sz="quarter" idx="13"/>
          </p:nvPr>
        </p:nvSpPr>
        <p:spPr/>
        <p:txBody>
          <a:bodyPr/>
          <a:lstStyle/>
          <a:p>
            <a:endParaRPr lang="zh-TW" altLang="en-US" dirty="0"/>
          </a:p>
        </p:txBody>
      </p:sp>
      <p:pic>
        <p:nvPicPr>
          <p:cNvPr id="18434" name="Picture 2" descr="E:\Delete\git_r\two_month_report\202011_2021_1\11_31_to_12_4_fifth\img\transformer_decoding_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5621" y="1137684"/>
            <a:ext cx="9694307" cy="53258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537107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Encoder-Decoder Attention</a:t>
            </a:r>
            <a:endParaRPr lang="en-US" altLang="zh-TW" dirty="0"/>
          </a:p>
        </p:txBody>
      </p:sp>
      <p:sp>
        <p:nvSpPr>
          <p:cNvPr id="5" name="內容版面配置區 4"/>
          <p:cNvSpPr>
            <a:spLocks noGrp="1"/>
          </p:cNvSpPr>
          <p:nvPr>
            <p:ph sz="quarter" idx="13"/>
          </p:nvPr>
        </p:nvSpPr>
        <p:spPr/>
        <p:txBody>
          <a:bodyPr/>
          <a:lstStyle/>
          <a:p>
            <a:r>
              <a:rPr lang="zh-TW" altLang="en-US" dirty="0"/>
              <a:t>在完成編碼階段後，則開始解碼階段。解碼階段的每個步驟都會輸出一個輸出序列（在這個例子里，是英語翻譯的句子）的元素。接下來的步驟重覆了這個過程，直到到達一個特殊的終止符號，它表示</a:t>
            </a:r>
            <a:r>
              <a:rPr lang="en-US" altLang="zh-TW" dirty="0"/>
              <a:t>transformer</a:t>
            </a:r>
            <a:r>
              <a:rPr lang="zh-TW" altLang="en-US" dirty="0"/>
              <a:t>的解碼器已經完成了它的輸出。</a:t>
            </a:r>
          </a:p>
          <a:p>
            <a:endParaRPr lang="en-US" altLang="zh-TW" dirty="0" smtClean="0"/>
          </a:p>
          <a:p>
            <a:r>
              <a:rPr lang="zh-TW" altLang="en-US" dirty="0" smtClean="0"/>
              <a:t>每</a:t>
            </a:r>
            <a:r>
              <a:rPr lang="zh-TW" altLang="en-US" dirty="0"/>
              <a:t>個步驟的輸出在下一個時間步被提供給底端解碼器，並且就像編碼器之前做的那樣，這些解碼器會輸出它們的解碼結果。另外，就像我們對編碼器的輸入所做的那樣，我們會嵌入並添加位置編碼給那些解碼器，來表示每個單詞的位置。</a:t>
            </a:r>
          </a:p>
          <a:p>
            <a:endParaRPr lang="en-US" altLang="zh-TW" dirty="0" smtClean="0"/>
          </a:p>
          <a:p>
            <a:r>
              <a:rPr lang="zh-TW" altLang="en-US" dirty="0" smtClean="0"/>
              <a:t>而</a:t>
            </a:r>
            <a:r>
              <a:rPr lang="zh-TW" altLang="en-US" dirty="0"/>
              <a:t>那些解碼器中的自注意力層表現的模式與編碼器不同：在解碼器中，</a:t>
            </a:r>
            <a:r>
              <a:rPr lang="zh-TW" altLang="en-US" dirty="0">
                <a:solidFill>
                  <a:schemeClr val="accent1">
                    <a:lumMod val="75000"/>
                    <a:lumOff val="25000"/>
                  </a:schemeClr>
                </a:solidFill>
              </a:rPr>
              <a:t>自注意力層只被允許處理輸出序列中更靠前的那些位置。在</a:t>
            </a:r>
            <a:r>
              <a:rPr lang="en-US" altLang="zh-TW" dirty="0" err="1">
                <a:solidFill>
                  <a:schemeClr val="accent1">
                    <a:lumMod val="75000"/>
                    <a:lumOff val="25000"/>
                  </a:schemeClr>
                </a:solidFill>
              </a:rPr>
              <a:t>softmax</a:t>
            </a:r>
            <a:r>
              <a:rPr lang="zh-TW" altLang="en-US" dirty="0">
                <a:solidFill>
                  <a:schemeClr val="accent1">
                    <a:lumMod val="75000"/>
                    <a:lumOff val="25000"/>
                  </a:schemeClr>
                </a:solidFill>
              </a:rPr>
              <a:t>步驟前，它會把後面的位置給隱去（把它們設為</a:t>
            </a:r>
            <a:r>
              <a:rPr lang="en-US" altLang="zh-TW" dirty="0">
                <a:solidFill>
                  <a:schemeClr val="accent1">
                    <a:lumMod val="75000"/>
                    <a:lumOff val="25000"/>
                  </a:schemeClr>
                </a:solidFill>
              </a:rPr>
              <a:t>-</a:t>
            </a:r>
            <a:r>
              <a:rPr lang="en-US" altLang="zh-TW" dirty="0" err="1">
                <a:solidFill>
                  <a:schemeClr val="accent1">
                    <a:lumMod val="75000"/>
                    <a:lumOff val="25000"/>
                  </a:schemeClr>
                </a:solidFill>
              </a:rPr>
              <a:t>inf</a:t>
            </a:r>
            <a:r>
              <a:rPr lang="zh-TW" altLang="en-US" dirty="0">
                <a:solidFill>
                  <a:schemeClr val="accent1">
                    <a:lumMod val="75000"/>
                    <a:lumOff val="25000"/>
                  </a:schemeClr>
                </a:solidFill>
              </a:rPr>
              <a:t>）。</a:t>
            </a:r>
            <a:r>
              <a:rPr lang="zh-TW" altLang="en-US" dirty="0"/>
              <a:t>這個“編碼</a:t>
            </a:r>
            <a:r>
              <a:rPr lang="en-US" altLang="zh-TW" dirty="0"/>
              <a:t>-</a:t>
            </a:r>
            <a:r>
              <a:rPr lang="zh-TW" altLang="en-US" dirty="0"/>
              <a:t>解碼注意力層”工作方式基本就像多頭自注意力層一樣，只不過它是通過在它前面的層來創造查詢矩陣，並且從編碼器的輸出中取得鍵</a:t>
            </a:r>
            <a:r>
              <a:rPr lang="en-US" altLang="zh-TW" dirty="0"/>
              <a:t>/</a:t>
            </a:r>
            <a:r>
              <a:rPr lang="zh-TW" altLang="en-US" dirty="0"/>
              <a:t>值矩陣。</a:t>
            </a:r>
          </a:p>
          <a:p>
            <a:endParaRPr lang="zh-TW" altLang="en-US" dirty="0"/>
          </a:p>
        </p:txBody>
      </p:sp>
      <p:grpSp>
        <p:nvGrpSpPr>
          <p:cNvPr id="6" name="0faae1e5-443b-4bd8-857c-6457c013349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8919045" y="4652988"/>
            <a:ext cx="2261954" cy="2095465"/>
            <a:chOff x="3594100" y="1166813"/>
            <a:chExt cx="5003800" cy="4635500"/>
          </a:xfrm>
        </p:grpSpPr>
        <p:sp>
          <p:nvSpPr>
            <p:cNvPr id="7" name="îṥľï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770AB72-5A88-4AF7-8638-EDB0B470A8DD}"/>
                </a:ext>
              </a:extLst>
            </p:cNvPr>
            <p:cNvSpPr/>
            <p:nvPr/>
          </p:nvSpPr>
          <p:spPr bwMode="auto">
            <a:xfrm>
              <a:off x="3594100" y="2917825"/>
              <a:ext cx="5003800" cy="2884488"/>
            </a:xfrm>
            <a:custGeom>
              <a:avLst/>
              <a:gdLst>
                <a:gd name="T0" fmla="*/ 1624 w 1976"/>
                <a:gd name="T1" fmla="*/ 203 h 1141"/>
                <a:gd name="T2" fmla="*/ 1624 w 1976"/>
                <a:gd name="T3" fmla="*/ 938 h 1141"/>
                <a:gd name="T4" fmla="*/ 352 w 1976"/>
                <a:gd name="T5" fmla="*/ 938 h 1141"/>
                <a:gd name="T6" fmla="*/ 352 w 1976"/>
                <a:gd name="T7" fmla="*/ 203 h 1141"/>
                <a:gd name="T8" fmla="*/ 1624 w 1976"/>
                <a:gd name="T9" fmla="*/ 203 h 1141"/>
              </a:gdLst>
              <a:ahLst/>
              <a:cxnLst>
                <a:cxn ang="0">
                  <a:pos x="T0" y="T1"/>
                </a:cxn>
                <a:cxn ang="0">
                  <a:pos x="T2" y="T3"/>
                </a:cxn>
                <a:cxn ang="0">
                  <a:pos x="T4" y="T5"/>
                </a:cxn>
                <a:cxn ang="0">
                  <a:pos x="T6" y="T7"/>
                </a:cxn>
                <a:cxn ang="0">
                  <a:pos x="T8" y="T9"/>
                </a:cxn>
              </a:cxnLst>
              <a:rect l="0" t="0" r="r" b="b"/>
              <a:pathLst>
                <a:path w="1976" h="1141">
                  <a:moveTo>
                    <a:pt x="1624" y="203"/>
                  </a:moveTo>
                  <a:cubicBezTo>
                    <a:pt x="1976" y="406"/>
                    <a:pt x="1976" y="735"/>
                    <a:pt x="1624" y="938"/>
                  </a:cubicBezTo>
                  <a:cubicBezTo>
                    <a:pt x="1273" y="1141"/>
                    <a:pt x="703" y="1141"/>
                    <a:pt x="352" y="938"/>
                  </a:cubicBezTo>
                  <a:cubicBezTo>
                    <a:pt x="0" y="735"/>
                    <a:pt x="0" y="406"/>
                    <a:pt x="352" y="203"/>
                  </a:cubicBezTo>
                  <a:cubicBezTo>
                    <a:pt x="703" y="0"/>
                    <a:pt x="1273" y="0"/>
                    <a:pt x="1624" y="203"/>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î$l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DA15EBB-9004-4885-8A30-04DF837C3BC3}"/>
                </a:ext>
              </a:extLst>
            </p:cNvPr>
            <p:cNvSpPr/>
            <p:nvPr/>
          </p:nvSpPr>
          <p:spPr bwMode="auto">
            <a:xfrm>
              <a:off x="6665913" y="4341813"/>
              <a:ext cx="1212850" cy="696913"/>
            </a:xfrm>
            <a:custGeom>
              <a:avLst/>
              <a:gdLst>
                <a:gd name="T0" fmla="*/ 393 w 479"/>
                <a:gd name="T1" fmla="*/ 49 h 276"/>
                <a:gd name="T2" fmla="*/ 393 w 479"/>
                <a:gd name="T3" fmla="*/ 227 h 276"/>
                <a:gd name="T4" fmla="*/ 85 w 479"/>
                <a:gd name="T5" fmla="*/ 227 h 276"/>
                <a:gd name="T6" fmla="*/ 85 w 479"/>
                <a:gd name="T7" fmla="*/ 49 h 276"/>
                <a:gd name="T8" fmla="*/ 393 w 479"/>
                <a:gd name="T9" fmla="*/ 49 h 276"/>
              </a:gdLst>
              <a:ahLst/>
              <a:cxnLst>
                <a:cxn ang="0">
                  <a:pos x="T0" y="T1"/>
                </a:cxn>
                <a:cxn ang="0">
                  <a:pos x="T2" y="T3"/>
                </a:cxn>
                <a:cxn ang="0">
                  <a:pos x="T4" y="T5"/>
                </a:cxn>
                <a:cxn ang="0">
                  <a:pos x="T6" y="T7"/>
                </a:cxn>
                <a:cxn ang="0">
                  <a:pos x="T8" y="T9"/>
                </a:cxn>
              </a:cxnLst>
              <a:rect l="0" t="0" r="r" b="b"/>
              <a:pathLst>
                <a:path w="479" h="276">
                  <a:moveTo>
                    <a:pt x="393" y="49"/>
                  </a:moveTo>
                  <a:cubicBezTo>
                    <a:pt x="479" y="98"/>
                    <a:pt x="479" y="178"/>
                    <a:pt x="393" y="227"/>
                  </a:cubicBezTo>
                  <a:cubicBezTo>
                    <a:pt x="308" y="276"/>
                    <a:pt x="170" y="276"/>
                    <a:pt x="85" y="227"/>
                  </a:cubicBezTo>
                  <a:cubicBezTo>
                    <a:pt x="0" y="178"/>
                    <a:pt x="0" y="98"/>
                    <a:pt x="85" y="49"/>
                  </a:cubicBezTo>
                  <a:cubicBezTo>
                    <a:pt x="170" y="0"/>
                    <a:pt x="308" y="0"/>
                    <a:pt x="393" y="4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íśl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8190C86-E6E9-45B1-BA33-C7ED0D7E932E}"/>
                </a:ext>
              </a:extLst>
            </p:cNvPr>
            <p:cNvSpPr/>
            <p:nvPr/>
          </p:nvSpPr>
          <p:spPr bwMode="auto">
            <a:xfrm>
              <a:off x="4287838" y="1166813"/>
              <a:ext cx="1160463" cy="1433513"/>
            </a:xfrm>
            <a:custGeom>
              <a:avLst/>
              <a:gdLst>
                <a:gd name="T0" fmla="*/ 342 w 458"/>
                <a:gd name="T1" fmla="*/ 21 h 567"/>
                <a:gd name="T2" fmla="*/ 200 w 458"/>
                <a:gd name="T3" fmla="*/ 35 h 567"/>
                <a:gd name="T4" fmla="*/ 0 w 458"/>
                <a:gd name="T5" fmla="*/ 383 h 567"/>
                <a:gd name="T6" fmla="*/ 59 w 458"/>
                <a:gd name="T7" fmla="*/ 513 h 567"/>
                <a:gd name="T8" fmla="*/ 116 w 458"/>
                <a:gd name="T9" fmla="*/ 546 h 567"/>
                <a:gd name="T10" fmla="*/ 258 w 458"/>
                <a:gd name="T11" fmla="*/ 532 h 567"/>
                <a:gd name="T12" fmla="*/ 458 w 458"/>
                <a:gd name="T13" fmla="*/ 184 h 567"/>
                <a:gd name="T14" fmla="*/ 400 w 458"/>
                <a:gd name="T15" fmla="*/ 54 h 567"/>
                <a:gd name="T16" fmla="*/ 342 w 458"/>
                <a:gd name="T17" fmla="*/ 2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567">
                  <a:moveTo>
                    <a:pt x="342" y="21"/>
                  </a:moveTo>
                  <a:cubicBezTo>
                    <a:pt x="306" y="0"/>
                    <a:pt x="256" y="3"/>
                    <a:pt x="200" y="35"/>
                  </a:cubicBezTo>
                  <a:cubicBezTo>
                    <a:pt x="90" y="99"/>
                    <a:pt x="0" y="255"/>
                    <a:pt x="0" y="383"/>
                  </a:cubicBezTo>
                  <a:cubicBezTo>
                    <a:pt x="0" y="447"/>
                    <a:pt x="22" y="492"/>
                    <a:pt x="59" y="513"/>
                  </a:cubicBezTo>
                  <a:cubicBezTo>
                    <a:pt x="68" y="518"/>
                    <a:pt x="106" y="540"/>
                    <a:pt x="116" y="546"/>
                  </a:cubicBezTo>
                  <a:cubicBezTo>
                    <a:pt x="152" y="567"/>
                    <a:pt x="202" y="564"/>
                    <a:pt x="258" y="532"/>
                  </a:cubicBezTo>
                  <a:cubicBezTo>
                    <a:pt x="368" y="468"/>
                    <a:pt x="458" y="312"/>
                    <a:pt x="458" y="184"/>
                  </a:cubicBezTo>
                  <a:cubicBezTo>
                    <a:pt x="458" y="120"/>
                    <a:pt x="436" y="75"/>
                    <a:pt x="400" y="54"/>
                  </a:cubicBezTo>
                  <a:cubicBezTo>
                    <a:pt x="342" y="21"/>
                    <a:pt x="342" y="21"/>
                    <a:pt x="342"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ïṣl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E1054B4-BB22-4201-8680-317D1798C689}"/>
                </a:ext>
              </a:extLst>
            </p:cNvPr>
            <p:cNvSpPr/>
            <p:nvPr/>
          </p:nvSpPr>
          <p:spPr bwMode="auto">
            <a:xfrm>
              <a:off x="4287838" y="2135188"/>
              <a:ext cx="468313" cy="444500"/>
            </a:xfrm>
            <a:custGeom>
              <a:avLst/>
              <a:gdLst>
                <a:gd name="T0" fmla="*/ 116 w 185"/>
                <a:gd name="T1" fmla="*/ 163 h 176"/>
                <a:gd name="T2" fmla="*/ 168 w 185"/>
                <a:gd name="T3" fmla="*/ 176 h 176"/>
                <a:gd name="T4" fmla="*/ 185 w 185"/>
                <a:gd name="T5" fmla="*/ 175 h 176"/>
                <a:gd name="T6" fmla="*/ 168 w 185"/>
                <a:gd name="T7" fmla="*/ 176 h 176"/>
                <a:gd name="T8" fmla="*/ 116 w 185"/>
                <a:gd name="T9" fmla="*/ 163 h 176"/>
                <a:gd name="T10" fmla="*/ 0 w 185"/>
                <a:gd name="T11" fmla="*/ 0 h 176"/>
                <a:gd name="T12" fmla="*/ 0 w 185"/>
                <a:gd name="T13" fmla="*/ 0 h 176"/>
                <a:gd name="T14" fmla="*/ 0 w 185"/>
                <a:gd name="T15" fmla="*/ 0 h 176"/>
                <a:gd name="T16" fmla="*/ 0 w 185"/>
                <a:gd name="T17" fmla="*/ 0 h 176"/>
                <a:gd name="T18" fmla="*/ 0 w 185"/>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76">
                  <a:moveTo>
                    <a:pt x="116" y="163"/>
                  </a:moveTo>
                  <a:cubicBezTo>
                    <a:pt x="131" y="171"/>
                    <a:pt x="149" y="176"/>
                    <a:pt x="168" y="176"/>
                  </a:cubicBezTo>
                  <a:cubicBezTo>
                    <a:pt x="174" y="176"/>
                    <a:pt x="179" y="176"/>
                    <a:pt x="185" y="175"/>
                  </a:cubicBezTo>
                  <a:cubicBezTo>
                    <a:pt x="179" y="176"/>
                    <a:pt x="174" y="176"/>
                    <a:pt x="168" y="176"/>
                  </a:cubicBezTo>
                  <a:cubicBezTo>
                    <a:pt x="149" y="176"/>
                    <a:pt x="131" y="171"/>
                    <a:pt x="116" y="163"/>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îsľ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1E20615-C0EB-48FA-A322-DB16E7B101E6}"/>
                </a:ext>
              </a:extLst>
            </p:cNvPr>
            <p:cNvSpPr/>
            <p:nvPr/>
          </p:nvSpPr>
          <p:spPr bwMode="auto">
            <a:xfrm>
              <a:off x="4287838" y="2135188"/>
              <a:ext cx="652463" cy="444500"/>
            </a:xfrm>
            <a:custGeom>
              <a:avLst/>
              <a:gdLst>
                <a:gd name="T0" fmla="*/ 0 w 258"/>
                <a:gd name="T1" fmla="*/ 0 h 176"/>
                <a:gd name="T2" fmla="*/ 0 w 258"/>
                <a:gd name="T3" fmla="*/ 0 h 176"/>
                <a:gd name="T4" fmla="*/ 59 w 258"/>
                <a:gd name="T5" fmla="*/ 130 h 176"/>
                <a:gd name="T6" fmla="*/ 116 w 258"/>
                <a:gd name="T7" fmla="*/ 163 h 176"/>
                <a:gd name="T8" fmla="*/ 116 w 258"/>
                <a:gd name="T9" fmla="*/ 163 h 176"/>
                <a:gd name="T10" fmla="*/ 168 w 258"/>
                <a:gd name="T11" fmla="*/ 176 h 176"/>
                <a:gd name="T12" fmla="*/ 185 w 258"/>
                <a:gd name="T13" fmla="*/ 175 h 176"/>
                <a:gd name="T14" fmla="*/ 258 w 258"/>
                <a:gd name="T15" fmla="*/ 149 h 176"/>
                <a:gd name="T16" fmla="*/ 0 w 258"/>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176">
                  <a:moveTo>
                    <a:pt x="0" y="0"/>
                  </a:moveTo>
                  <a:cubicBezTo>
                    <a:pt x="0" y="0"/>
                    <a:pt x="0" y="0"/>
                    <a:pt x="0" y="0"/>
                  </a:cubicBezTo>
                  <a:cubicBezTo>
                    <a:pt x="0" y="64"/>
                    <a:pt x="22" y="109"/>
                    <a:pt x="59" y="130"/>
                  </a:cubicBezTo>
                  <a:cubicBezTo>
                    <a:pt x="68" y="135"/>
                    <a:pt x="106" y="157"/>
                    <a:pt x="116" y="163"/>
                  </a:cubicBezTo>
                  <a:cubicBezTo>
                    <a:pt x="116" y="163"/>
                    <a:pt x="116" y="163"/>
                    <a:pt x="116" y="163"/>
                  </a:cubicBezTo>
                  <a:cubicBezTo>
                    <a:pt x="131" y="171"/>
                    <a:pt x="149" y="176"/>
                    <a:pt x="168" y="176"/>
                  </a:cubicBezTo>
                  <a:cubicBezTo>
                    <a:pt x="174" y="176"/>
                    <a:pt x="179" y="176"/>
                    <a:pt x="185" y="175"/>
                  </a:cubicBezTo>
                  <a:cubicBezTo>
                    <a:pt x="208" y="172"/>
                    <a:pt x="232" y="163"/>
                    <a:pt x="258" y="149"/>
                  </a:cubicBezTo>
                  <a:cubicBezTo>
                    <a:pt x="0" y="0"/>
                    <a:pt x="0" y="0"/>
                    <a:pt x="0"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iş1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31A11C8-FEE9-40B4-AAD5-C8C99066E5BD}"/>
                </a:ext>
              </a:extLst>
            </p:cNvPr>
            <p:cNvSpPr/>
            <p:nvPr/>
          </p:nvSpPr>
          <p:spPr bwMode="auto">
            <a:xfrm>
              <a:off x="4287838" y="2130425"/>
              <a:ext cx="655638" cy="377825"/>
            </a:xfrm>
            <a:custGeom>
              <a:avLst/>
              <a:gdLst>
                <a:gd name="T0" fmla="*/ 258 w 259"/>
                <a:gd name="T1" fmla="*/ 150 h 150"/>
                <a:gd name="T2" fmla="*/ 258 w 259"/>
                <a:gd name="T3" fmla="*/ 150 h 150"/>
                <a:gd name="T4" fmla="*/ 258 w 259"/>
                <a:gd name="T5" fmla="*/ 150 h 150"/>
                <a:gd name="T6" fmla="*/ 259 w 259"/>
                <a:gd name="T7" fmla="*/ 150 h 150"/>
                <a:gd name="T8" fmla="*/ 258 w 259"/>
                <a:gd name="T9" fmla="*/ 150 h 150"/>
                <a:gd name="T10" fmla="*/ 259 w 259"/>
                <a:gd name="T11" fmla="*/ 150 h 150"/>
                <a:gd name="T12" fmla="*/ 259 w 259"/>
                <a:gd name="T13" fmla="*/ 150 h 150"/>
                <a:gd name="T14" fmla="*/ 259 w 259"/>
                <a:gd name="T15" fmla="*/ 150 h 150"/>
                <a:gd name="T16" fmla="*/ 259 w 259"/>
                <a:gd name="T17" fmla="*/ 150 h 150"/>
                <a:gd name="T18" fmla="*/ 259 w 259"/>
                <a:gd name="T19" fmla="*/ 150 h 150"/>
                <a:gd name="T20" fmla="*/ 259 w 259"/>
                <a:gd name="T21" fmla="*/ 150 h 150"/>
                <a:gd name="T22" fmla="*/ 259 w 259"/>
                <a:gd name="T23" fmla="*/ 150 h 150"/>
                <a:gd name="T24" fmla="*/ 0 w 259"/>
                <a:gd name="T25" fmla="*/ 2 h 150"/>
                <a:gd name="T26" fmla="*/ 0 w 259"/>
                <a:gd name="T27" fmla="*/ 2 h 150"/>
                <a:gd name="T28" fmla="*/ 0 w 259"/>
                <a:gd name="T29" fmla="*/ 2 h 150"/>
                <a:gd name="T30" fmla="*/ 0 w 259"/>
                <a:gd name="T31" fmla="*/ 2 h 150"/>
                <a:gd name="T32" fmla="*/ 0 w 259"/>
                <a:gd name="T33" fmla="*/ 1 h 150"/>
                <a:gd name="T34" fmla="*/ 0 w 259"/>
                <a:gd name="T35" fmla="*/ 1 h 150"/>
                <a:gd name="T36" fmla="*/ 0 w 259"/>
                <a:gd name="T37" fmla="*/ 1 h 150"/>
                <a:gd name="T38" fmla="*/ 0 w 259"/>
                <a:gd name="T39" fmla="*/ 1 h 150"/>
                <a:gd name="T40" fmla="*/ 0 w 259"/>
                <a:gd name="T41" fmla="*/ 1 h 150"/>
                <a:gd name="T42" fmla="*/ 0 w 259"/>
                <a:gd name="T43" fmla="*/ 1 h 150"/>
                <a:gd name="T44" fmla="*/ 0 w 259"/>
                <a:gd name="T45" fmla="*/ 0 h 150"/>
                <a:gd name="T46" fmla="*/ 0 w 259"/>
                <a:gd name="T47" fmla="*/ 0 h 150"/>
                <a:gd name="T48" fmla="*/ 0 w 259"/>
                <a:gd name="T49" fmla="*/ 0 h 150"/>
                <a:gd name="T50" fmla="*/ 0 w 259"/>
                <a:gd name="T51" fmla="*/ 0 h 150"/>
                <a:gd name="T52" fmla="*/ 0 w 259"/>
                <a:gd name="T53" fmla="*/ 0 h 150"/>
                <a:gd name="T54" fmla="*/ 0 w 259"/>
                <a:gd name="T5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9" h="150">
                  <a:moveTo>
                    <a:pt x="258" y="150"/>
                  </a:moveTo>
                  <a:cubicBezTo>
                    <a:pt x="258" y="150"/>
                    <a:pt x="258" y="150"/>
                    <a:pt x="258" y="150"/>
                  </a:cubicBezTo>
                  <a:cubicBezTo>
                    <a:pt x="258" y="150"/>
                    <a:pt x="258" y="150"/>
                    <a:pt x="258" y="150"/>
                  </a:cubicBezTo>
                  <a:moveTo>
                    <a:pt x="259" y="150"/>
                  </a:moveTo>
                  <a:cubicBezTo>
                    <a:pt x="259" y="150"/>
                    <a:pt x="258" y="150"/>
                    <a:pt x="258" y="150"/>
                  </a:cubicBezTo>
                  <a:cubicBezTo>
                    <a:pt x="259" y="150"/>
                    <a:pt x="259" y="150"/>
                    <a:pt x="259" y="150"/>
                  </a:cubicBezTo>
                  <a:moveTo>
                    <a:pt x="259" y="150"/>
                  </a:moveTo>
                  <a:cubicBezTo>
                    <a:pt x="259" y="150"/>
                    <a:pt x="259" y="150"/>
                    <a:pt x="259" y="150"/>
                  </a:cubicBezTo>
                  <a:cubicBezTo>
                    <a:pt x="259" y="150"/>
                    <a:pt x="259" y="150"/>
                    <a:pt x="259" y="150"/>
                  </a:cubicBezTo>
                  <a:moveTo>
                    <a:pt x="259" y="150"/>
                  </a:moveTo>
                  <a:cubicBezTo>
                    <a:pt x="259" y="150"/>
                    <a:pt x="259" y="150"/>
                    <a:pt x="259" y="150"/>
                  </a:cubicBezTo>
                  <a:cubicBezTo>
                    <a:pt x="259" y="150"/>
                    <a:pt x="259" y="150"/>
                    <a:pt x="259" y="150"/>
                  </a:cubicBezTo>
                  <a:moveTo>
                    <a:pt x="0" y="2"/>
                  </a:moveTo>
                  <a:cubicBezTo>
                    <a:pt x="0" y="2"/>
                    <a:pt x="0" y="2"/>
                    <a:pt x="0" y="2"/>
                  </a:cubicBezTo>
                  <a:cubicBezTo>
                    <a:pt x="0" y="2"/>
                    <a:pt x="0" y="2"/>
                    <a:pt x="0" y="2"/>
                  </a:cubicBezTo>
                  <a:cubicBezTo>
                    <a:pt x="0" y="2"/>
                    <a:pt x="0" y="2"/>
                    <a:pt x="0"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íŝḷ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71362E7-A3A1-4ED7-B130-E68938045213}"/>
                </a:ext>
              </a:extLst>
            </p:cNvPr>
            <p:cNvSpPr/>
            <p:nvPr/>
          </p:nvSpPr>
          <p:spPr bwMode="auto">
            <a:xfrm>
              <a:off x="4287838" y="1785938"/>
              <a:ext cx="915988" cy="725488"/>
            </a:xfrm>
            <a:custGeom>
              <a:avLst/>
              <a:gdLst>
                <a:gd name="T0" fmla="*/ 29 w 362"/>
                <a:gd name="T1" fmla="*/ 0 h 287"/>
                <a:gd name="T2" fmla="*/ 0 w 362"/>
                <a:gd name="T3" fmla="*/ 136 h 287"/>
                <a:gd name="T4" fmla="*/ 0 w 362"/>
                <a:gd name="T5" fmla="*/ 136 h 287"/>
                <a:gd name="T6" fmla="*/ 0 w 362"/>
                <a:gd name="T7" fmla="*/ 136 h 287"/>
                <a:gd name="T8" fmla="*/ 0 w 362"/>
                <a:gd name="T9" fmla="*/ 136 h 287"/>
                <a:gd name="T10" fmla="*/ 0 w 362"/>
                <a:gd name="T11" fmla="*/ 137 h 287"/>
                <a:gd name="T12" fmla="*/ 0 w 362"/>
                <a:gd name="T13" fmla="*/ 137 h 287"/>
                <a:gd name="T14" fmla="*/ 0 w 362"/>
                <a:gd name="T15" fmla="*/ 137 h 287"/>
                <a:gd name="T16" fmla="*/ 0 w 362"/>
                <a:gd name="T17" fmla="*/ 137 h 287"/>
                <a:gd name="T18" fmla="*/ 0 w 362"/>
                <a:gd name="T19" fmla="*/ 138 h 287"/>
                <a:gd name="T20" fmla="*/ 0 w 362"/>
                <a:gd name="T21" fmla="*/ 138 h 287"/>
                <a:gd name="T22" fmla="*/ 258 w 362"/>
                <a:gd name="T23" fmla="*/ 287 h 287"/>
                <a:gd name="T24" fmla="*/ 258 w 362"/>
                <a:gd name="T25" fmla="*/ 287 h 287"/>
                <a:gd name="T26" fmla="*/ 258 w 362"/>
                <a:gd name="T27" fmla="*/ 286 h 287"/>
                <a:gd name="T28" fmla="*/ 258 w 362"/>
                <a:gd name="T29" fmla="*/ 286 h 287"/>
                <a:gd name="T30" fmla="*/ 258 w 362"/>
                <a:gd name="T31" fmla="*/ 286 h 287"/>
                <a:gd name="T32" fmla="*/ 259 w 362"/>
                <a:gd name="T33" fmla="*/ 286 h 287"/>
                <a:gd name="T34" fmla="*/ 259 w 362"/>
                <a:gd name="T35" fmla="*/ 286 h 287"/>
                <a:gd name="T36" fmla="*/ 259 w 362"/>
                <a:gd name="T37" fmla="*/ 286 h 287"/>
                <a:gd name="T38" fmla="*/ 259 w 362"/>
                <a:gd name="T39" fmla="*/ 286 h 287"/>
                <a:gd name="T40" fmla="*/ 259 w 362"/>
                <a:gd name="T41" fmla="*/ 286 h 287"/>
                <a:gd name="T42" fmla="*/ 362 w 362"/>
                <a:gd name="T43" fmla="*/ 193 h 287"/>
                <a:gd name="T44" fmla="*/ 29 w 362"/>
                <a:gd name="T4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2" h="287">
                  <a:moveTo>
                    <a:pt x="29" y="0"/>
                  </a:moveTo>
                  <a:cubicBezTo>
                    <a:pt x="11" y="45"/>
                    <a:pt x="0" y="92"/>
                    <a:pt x="0" y="136"/>
                  </a:cubicBezTo>
                  <a:cubicBezTo>
                    <a:pt x="0" y="136"/>
                    <a:pt x="0" y="136"/>
                    <a:pt x="0" y="136"/>
                  </a:cubicBezTo>
                  <a:cubicBezTo>
                    <a:pt x="0" y="136"/>
                    <a:pt x="0" y="136"/>
                    <a:pt x="0" y="136"/>
                  </a:cubicBezTo>
                  <a:cubicBezTo>
                    <a:pt x="0" y="136"/>
                    <a:pt x="0" y="136"/>
                    <a:pt x="0" y="136"/>
                  </a:cubicBezTo>
                  <a:cubicBezTo>
                    <a:pt x="0" y="136"/>
                    <a:pt x="0" y="137"/>
                    <a:pt x="0" y="137"/>
                  </a:cubicBezTo>
                  <a:cubicBezTo>
                    <a:pt x="0" y="137"/>
                    <a:pt x="0" y="137"/>
                    <a:pt x="0" y="137"/>
                  </a:cubicBezTo>
                  <a:cubicBezTo>
                    <a:pt x="0" y="137"/>
                    <a:pt x="0" y="137"/>
                    <a:pt x="0" y="137"/>
                  </a:cubicBezTo>
                  <a:cubicBezTo>
                    <a:pt x="0" y="137"/>
                    <a:pt x="0" y="137"/>
                    <a:pt x="0" y="137"/>
                  </a:cubicBezTo>
                  <a:cubicBezTo>
                    <a:pt x="0" y="137"/>
                    <a:pt x="0" y="138"/>
                    <a:pt x="0" y="138"/>
                  </a:cubicBezTo>
                  <a:cubicBezTo>
                    <a:pt x="0" y="138"/>
                    <a:pt x="0" y="138"/>
                    <a:pt x="0" y="138"/>
                  </a:cubicBezTo>
                  <a:cubicBezTo>
                    <a:pt x="258" y="287"/>
                    <a:pt x="258" y="287"/>
                    <a:pt x="258" y="287"/>
                  </a:cubicBezTo>
                  <a:cubicBezTo>
                    <a:pt x="258" y="287"/>
                    <a:pt x="258" y="287"/>
                    <a:pt x="258" y="287"/>
                  </a:cubicBezTo>
                  <a:cubicBezTo>
                    <a:pt x="258" y="287"/>
                    <a:pt x="258" y="286"/>
                    <a:pt x="258" y="286"/>
                  </a:cubicBezTo>
                  <a:cubicBezTo>
                    <a:pt x="258" y="286"/>
                    <a:pt x="258" y="286"/>
                    <a:pt x="258" y="286"/>
                  </a:cubicBezTo>
                  <a:cubicBezTo>
                    <a:pt x="258" y="286"/>
                    <a:pt x="258" y="286"/>
                    <a:pt x="258" y="286"/>
                  </a:cubicBezTo>
                  <a:cubicBezTo>
                    <a:pt x="258" y="286"/>
                    <a:pt x="259" y="286"/>
                    <a:pt x="259" y="286"/>
                  </a:cubicBezTo>
                  <a:cubicBezTo>
                    <a:pt x="259" y="286"/>
                    <a:pt x="259" y="286"/>
                    <a:pt x="259" y="286"/>
                  </a:cubicBezTo>
                  <a:cubicBezTo>
                    <a:pt x="259" y="286"/>
                    <a:pt x="259" y="286"/>
                    <a:pt x="259" y="286"/>
                  </a:cubicBezTo>
                  <a:cubicBezTo>
                    <a:pt x="259" y="286"/>
                    <a:pt x="259" y="286"/>
                    <a:pt x="259" y="286"/>
                  </a:cubicBezTo>
                  <a:cubicBezTo>
                    <a:pt x="259" y="286"/>
                    <a:pt x="259" y="286"/>
                    <a:pt x="259" y="286"/>
                  </a:cubicBezTo>
                  <a:cubicBezTo>
                    <a:pt x="297" y="264"/>
                    <a:pt x="332" y="231"/>
                    <a:pt x="362" y="193"/>
                  </a:cubicBezTo>
                  <a:cubicBezTo>
                    <a:pt x="29" y="0"/>
                    <a:pt x="29" y="0"/>
                    <a:pt x="29"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ïṧ1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75B059C-FBD6-415F-9351-63442A7CA8BA}"/>
                </a:ext>
              </a:extLst>
            </p:cNvPr>
            <p:cNvSpPr/>
            <p:nvPr/>
          </p:nvSpPr>
          <p:spPr bwMode="auto">
            <a:xfrm>
              <a:off x="4789488" y="1255713"/>
              <a:ext cx="658813" cy="414338"/>
            </a:xfrm>
            <a:custGeom>
              <a:avLst/>
              <a:gdLst>
                <a:gd name="T0" fmla="*/ 260 w 260"/>
                <a:gd name="T1" fmla="*/ 164 h 164"/>
                <a:gd name="T2" fmla="*/ 260 w 260"/>
                <a:gd name="T3" fmla="*/ 163 h 164"/>
                <a:gd name="T4" fmla="*/ 260 w 260"/>
                <a:gd name="T5" fmla="*/ 163 h 164"/>
                <a:gd name="T6" fmla="*/ 260 w 260"/>
                <a:gd name="T7" fmla="*/ 162 h 164"/>
                <a:gd name="T8" fmla="*/ 260 w 260"/>
                <a:gd name="T9" fmla="*/ 161 h 164"/>
                <a:gd name="T10" fmla="*/ 260 w 260"/>
                <a:gd name="T11" fmla="*/ 161 h 164"/>
                <a:gd name="T12" fmla="*/ 260 w 260"/>
                <a:gd name="T13" fmla="*/ 160 h 164"/>
                <a:gd name="T14" fmla="*/ 260 w 260"/>
                <a:gd name="T15" fmla="*/ 159 h 164"/>
                <a:gd name="T16" fmla="*/ 260 w 260"/>
                <a:gd name="T17" fmla="*/ 159 h 164"/>
                <a:gd name="T18" fmla="*/ 260 w 260"/>
                <a:gd name="T19" fmla="*/ 159 h 164"/>
                <a:gd name="T20" fmla="*/ 260 w 260"/>
                <a:gd name="T21" fmla="*/ 158 h 164"/>
                <a:gd name="T22" fmla="*/ 260 w 260"/>
                <a:gd name="T23" fmla="*/ 158 h 164"/>
                <a:gd name="T24" fmla="*/ 260 w 260"/>
                <a:gd name="T25" fmla="*/ 158 h 164"/>
                <a:gd name="T26" fmla="*/ 260 w 260"/>
                <a:gd name="T27" fmla="*/ 157 h 164"/>
                <a:gd name="T28" fmla="*/ 260 w 260"/>
                <a:gd name="T29" fmla="*/ 157 h 164"/>
                <a:gd name="T30" fmla="*/ 260 w 260"/>
                <a:gd name="T31" fmla="*/ 157 h 164"/>
                <a:gd name="T32" fmla="*/ 260 w 260"/>
                <a:gd name="T33" fmla="*/ 156 h 164"/>
                <a:gd name="T34" fmla="*/ 260 w 260"/>
                <a:gd name="T35" fmla="*/ 156 h 164"/>
                <a:gd name="T36" fmla="*/ 260 w 260"/>
                <a:gd name="T37" fmla="*/ 155 h 164"/>
                <a:gd name="T38" fmla="*/ 260 w 260"/>
                <a:gd name="T39" fmla="*/ 155 h 164"/>
                <a:gd name="T40" fmla="*/ 260 w 260"/>
                <a:gd name="T41" fmla="*/ 155 h 164"/>
                <a:gd name="T42" fmla="*/ 260 w 260"/>
                <a:gd name="T43" fmla="*/ 154 h 164"/>
                <a:gd name="T44" fmla="*/ 260 w 260"/>
                <a:gd name="T45" fmla="*/ 153 h 164"/>
                <a:gd name="T46" fmla="*/ 260 w 260"/>
                <a:gd name="T47" fmla="*/ 153 h 164"/>
                <a:gd name="T48" fmla="*/ 260 w 260"/>
                <a:gd name="T49" fmla="*/ 153 h 164"/>
                <a:gd name="T50" fmla="*/ 260 w 260"/>
                <a:gd name="T51" fmla="*/ 153 h 164"/>
                <a:gd name="T52" fmla="*/ 260 w 260"/>
                <a:gd name="T53" fmla="*/ 153 h 164"/>
                <a:gd name="T54" fmla="*/ 260 w 260"/>
                <a:gd name="T55" fmla="*/ 152 h 164"/>
                <a:gd name="T56" fmla="*/ 260 w 260"/>
                <a:gd name="T57" fmla="*/ 152 h 164"/>
                <a:gd name="T58" fmla="*/ 260 w 260"/>
                <a:gd name="T59" fmla="*/ 152 h 164"/>
                <a:gd name="T60" fmla="*/ 260 w 260"/>
                <a:gd name="T61" fmla="*/ 151 h 164"/>
                <a:gd name="T62" fmla="*/ 260 w 260"/>
                <a:gd name="T63" fmla="*/ 151 h 164"/>
                <a:gd name="T64" fmla="*/ 260 w 260"/>
                <a:gd name="T65" fmla="*/ 151 h 164"/>
                <a:gd name="T66" fmla="*/ 260 w 260"/>
                <a:gd name="T67" fmla="*/ 150 h 164"/>
                <a:gd name="T68" fmla="*/ 260 w 260"/>
                <a:gd name="T69" fmla="*/ 150 h 164"/>
                <a:gd name="T70" fmla="*/ 260 w 260"/>
                <a:gd name="T71" fmla="*/ 150 h 164"/>
                <a:gd name="T72" fmla="*/ 0 w 260"/>
                <a:gd name="T73" fmla="*/ 2 h 164"/>
                <a:gd name="T74" fmla="*/ 1 w 260"/>
                <a:gd name="T75" fmla="*/ 1 h 164"/>
                <a:gd name="T76" fmla="*/ 1 w 260"/>
                <a:gd name="T77" fmla="*/ 1 h 164"/>
                <a:gd name="T78" fmla="*/ 1 w 260"/>
                <a:gd name="T79" fmla="*/ 1 h 164"/>
                <a:gd name="T80" fmla="*/ 1 w 260"/>
                <a:gd name="T81" fmla="*/ 1 h 164"/>
                <a:gd name="T82" fmla="*/ 1 w 260"/>
                <a:gd name="T83" fmla="*/ 1 h 164"/>
                <a:gd name="T84" fmla="*/ 2 w 260"/>
                <a:gd name="T85"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0" h="164">
                  <a:moveTo>
                    <a:pt x="260" y="164"/>
                  </a:moveTo>
                  <a:cubicBezTo>
                    <a:pt x="260" y="164"/>
                    <a:pt x="260" y="164"/>
                    <a:pt x="260" y="164"/>
                  </a:cubicBezTo>
                  <a:cubicBezTo>
                    <a:pt x="260" y="164"/>
                    <a:pt x="260" y="164"/>
                    <a:pt x="260" y="164"/>
                  </a:cubicBezTo>
                  <a:moveTo>
                    <a:pt x="260" y="163"/>
                  </a:moveTo>
                  <a:cubicBezTo>
                    <a:pt x="260" y="163"/>
                    <a:pt x="260" y="163"/>
                    <a:pt x="260" y="163"/>
                  </a:cubicBezTo>
                  <a:cubicBezTo>
                    <a:pt x="260" y="163"/>
                    <a:pt x="260" y="163"/>
                    <a:pt x="260" y="163"/>
                  </a:cubicBezTo>
                  <a:moveTo>
                    <a:pt x="260" y="162"/>
                  </a:moveTo>
                  <a:cubicBezTo>
                    <a:pt x="260" y="162"/>
                    <a:pt x="260" y="162"/>
                    <a:pt x="260" y="162"/>
                  </a:cubicBezTo>
                  <a:cubicBezTo>
                    <a:pt x="260" y="162"/>
                    <a:pt x="260" y="162"/>
                    <a:pt x="260" y="162"/>
                  </a:cubicBezTo>
                  <a:moveTo>
                    <a:pt x="260" y="161"/>
                  </a:moveTo>
                  <a:cubicBezTo>
                    <a:pt x="260" y="161"/>
                    <a:pt x="260" y="161"/>
                    <a:pt x="260" y="161"/>
                  </a:cubicBezTo>
                  <a:cubicBezTo>
                    <a:pt x="260" y="161"/>
                    <a:pt x="260" y="161"/>
                    <a:pt x="260" y="161"/>
                  </a:cubicBezTo>
                  <a:moveTo>
                    <a:pt x="260" y="160"/>
                  </a:moveTo>
                  <a:cubicBezTo>
                    <a:pt x="260" y="160"/>
                    <a:pt x="260" y="160"/>
                    <a:pt x="260" y="160"/>
                  </a:cubicBezTo>
                  <a:cubicBezTo>
                    <a:pt x="260" y="160"/>
                    <a:pt x="260" y="160"/>
                    <a:pt x="260" y="160"/>
                  </a:cubicBezTo>
                  <a:moveTo>
                    <a:pt x="260" y="159"/>
                  </a:moveTo>
                  <a:cubicBezTo>
                    <a:pt x="260" y="159"/>
                    <a:pt x="260" y="160"/>
                    <a:pt x="260" y="160"/>
                  </a:cubicBezTo>
                  <a:cubicBezTo>
                    <a:pt x="260" y="160"/>
                    <a:pt x="260" y="159"/>
                    <a:pt x="260" y="159"/>
                  </a:cubicBezTo>
                  <a:moveTo>
                    <a:pt x="260" y="159"/>
                  </a:moveTo>
                  <a:cubicBezTo>
                    <a:pt x="260" y="159"/>
                    <a:pt x="260" y="159"/>
                    <a:pt x="260" y="159"/>
                  </a:cubicBezTo>
                  <a:cubicBezTo>
                    <a:pt x="260" y="159"/>
                    <a:pt x="260" y="159"/>
                    <a:pt x="260" y="159"/>
                  </a:cubicBezTo>
                  <a:moveTo>
                    <a:pt x="260" y="158"/>
                  </a:moveTo>
                  <a:cubicBezTo>
                    <a:pt x="260" y="158"/>
                    <a:pt x="260" y="158"/>
                    <a:pt x="260" y="158"/>
                  </a:cubicBezTo>
                  <a:cubicBezTo>
                    <a:pt x="260" y="158"/>
                    <a:pt x="260" y="158"/>
                    <a:pt x="260" y="158"/>
                  </a:cubicBezTo>
                  <a:moveTo>
                    <a:pt x="260" y="158"/>
                  </a:moveTo>
                  <a:cubicBezTo>
                    <a:pt x="260" y="158"/>
                    <a:pt x="260" y="158"/>
                    <a:pt x="260" y="158"/>
                  </a:cubicBezTo>
                  <a:cubicBezTo>
                    <a:pt x="260" y="158"/>
                    <a:pt x="260" y="158"/>
                    <a:pt x="260" y="158"/>
                  </a:cubicBezTo>
                  <a:moveTo>
                    <a:pt x="260" y="157"/>
                  </a:moveTo>
                  <a:cubicBezTo>
                    <a:pt x="260" y="157"/>
                    <a:pt x="260" y="157"/>
                    <a:pt x="260" y="157"/>
                  </a:cubicBezTo>
                  <a:cubicBezTo>
                    <a:pt x="260" y="157"/>
                    <a:pt x="260" y="157"/>
                    <a:pt x="260" y="157"/>
                  </a:cubicBezTo>
                  <a:moveTo>
                    <a:pt x="260" y="156"/>
                  </a:moveTo>
                  <a:cubicBezTo>
                    <a:pt x="260" y="157"/>
                    <a:pt x="260" y="157"/>
                    <a:pt x="260" y="157"/>
                  </a:cubicBezTo>
                  <a:cubicBezTo>
                    <a:pt x="260" y="157"/>
                    <a:pt x="260" y="157"/>
                    <a:pt x="260" y="156"/>
                  </a:cubicBezTo>
                  <a:moveTo>
                    <a:pt x="260" y="156"/>
                  </a:moveTo>
                  <a:cubicBezTo>
                    <a:pt x="260" y="156"/>
                    <a:pt x="260" y="156"/>
                    <a:pt x="260" y="156"/>
                  </a:cubicBezTo>
                  <a:cubicBezTo>
                    <a:pt x="260" y="156"/>
                    <a:pt x="260" y="156"/>
                    <a:pt x="260" y="156"/>
                  </a:cubicBezTo>
                  <a:moveTo>
                    <a:pt x="260" y="155"/>
                  </a:moveTo>
                  <a:cubicBezTo>
                    <a:pt x="260" y="155"/>
                    <a:pt x="260" y="155"/>
                    <a:pt x="260" y="155"/>
                  </a:cubicBezTo>
                  <a:cubicBezTo>
                    <a:pt x="260" y="155"/>
                    <a:pt x="260" y="155"/>
                    <a:pt x="260" y="155"/>
                  </a:cubicBezTo>
                  <a:moveTo>
                    <a:pt x="260" y="155"/>
                  </a:moveTo>
                  <a:cubicBezTo>
                    <a:pt x="260" y="155"/>
                    <a:pt x="260" y="155"/>
                    <a:pt x="260" y="155"/>
                  </a:cubicBezTo>
                  <a:cubicBezTo>
                    <a:pt x="260" y="155"/>
                    <a:pt x="260" y="155"/>
                    <a:pt x="260" y="155"/>
                  </a:cubicBezTo>
                  <a:moveTo>
                    <a:pt x="260" y="154"/>
                  </a:moveTo>
                  <a:cubicBezTo>
                    <a:pt x="260" y="154"/>
                    <a:pt x="260" y="154"/>
                    <a:pt x="260" y="154"/>
                  </a:cubicBezTo>
                  <a:cubicBezTo>
                    <a:pt x="260" y="154"/>
                    <a:pt x="260" y="154"/>
                    <a:pt x="260" y="154"/>
                  </a:cubicBezTo>
                  <a:moveTo>
                    <a:pt x="260" y="153"/>
                  </a:moveTo>
                  <a:cubicBezTo>
                    <a:pt x="260" y="154"/>
                    <a:pt x="260" y="154"/>
                    <a:pt x="260" y="154"/>
                  </a:cubicBezTo>
                  <a:cubicBezTo>
                    <a:pt x="260" y="154"/>
                    <a:pt x="260" y="154"/>
                    <a:pt x="260" y="153"/>
                  </a:cubicBezTo>
                  <a:moveTo>
                    <a:pt x="260" y="153"/>
                  </a:moveTo>
                  <a:cubicBezTo>
                    <a:pt x="260" y="153"/>
                    <a:pt x="260" y="153"/>
                    <a:pt x="260" y="153"/>
                  </a:cubicBezTo>
                  <a:cubicBezTo>
                    <a:pt x="260" y="153"/>
                    <a:pt x="260" y="153"/>
                    <a:pt x="260" y="153"/>
                  </a:cubicBezTo>
                  <a:moveTo>
                    <a:pt x="260" y="153"/>
                  </a:moveTo>
                  <a:cubicBezTo>
                    <a:pt x="260" y="153"/>
                    <a:pt x="260" y="153"/>
                    <a:pt x="260" y="153"/>
                  </a:cubicBezTo>
                  <a:cubicBezTo>
                    <a:pt x="260" y="153"/>
                    <a:pt x="260" y="153"/>
                    <a:pt x="260" y="153"/>
                  </a:cubicBezTo>
                  <a:moveTo>
                    <a:pt x="260" y="152"/>
                  </a:moveTo>
                  <a:cubicBezTo>
                    <a:pt x="260" y="152"/>
                    <a:pt x="260" y="152"/>
                    <a:pt x="260" y="152"/>
                  </a:cubicBezTo>
                  <a:cubicBezTo>
                    <a:pt x="260" y="152"/>
                    <a:pt x="260" y="152"/>
                    <a:pt x="260" y="152"/>
                  </a:cubicBezTo>
                  <a:moveTo>
                    <a:pt x="260" y="152"/>
                  </a:moveTo>
                  <a:cubicBezTo>
                    <a:pt x="260" y="152"/>
                    <a:pt x="260" y="152"/>
                    <a:pt x="260" y="152"/>
                  </a:cubicBezTo>
                  <a:cubicBezTo>
                    <a:pt x="260" y="152"/>
                    <a:pt x="260" y="152"/>
                    <a:pt x="260" y="152"/>
                  </a:cubicBezTo>
                  <a:moveTo>
                    <a:pt x="260" y="151"/>
                  </a:moveTo>
                  <a:cubicBezTo>
                    <a:pt x="260" y="151"/>
                    <a:pt x="260" y="151"/>
                    <a:pt x="260" y="151"/>
                  </a:cubicBezTo>
                  <a:cubicBezTo>
                    <a:pt x="260" y="151"/>
                    <a:pt x="260" y="151"/>
                    <a:pt x="260" y="151"/>
                  </a:cubicBezTo>
                  <a:moveTo>
                    <a:pt x="260" y="151"/>
                  </a:moveTo>
                  <a:cubicBezTo>
                    <a:pt x="260" y="151"/>
                    <a:pt x="260" y="151"/>
                    <a:pt x="260" y="151"/>
                  </a:cubicBezTo>
                  <a:cubicBezTo>
                    <a:pt x="260" y="151"/>
                    <a:pt x="260" y="151"/>
                    <a:pt x="260" y="151"/>
                  </a:cubicBezTo>
                  <a:moveTo>
                    <a:pt x="260" y="150"/>
                  </a:moveTo>
                  <a:cubicBezTo>
                    <a:pt x="260" y="150"/>
                    <a:pt x="260" y="150"/>
                    <a:pt x="260" y="150"/>
                  </a:cubicBezTo>
                  <a:cubicBezTo>
                    <a:pt x="260" y="150"/>
                    <a:pt x="260" y="150"/>
                    <a:pt x="260" y="150"/>
                  </a:cubicBezTo>
                  <a:moveTo>
                    <a:pt x="260" y="150"/>
                  </a:moveTo>
                  <a:cubicBezTo>
                    <a:pt x="260" y="150"/>
                    <a:pt x="260" y="150"/>
                    <a:pt x="260" y="150"/>
                  </a:cubicBezTo>
                  <a:cubicBezTo>
                    <a:pt x="260" y="150"/>
                    <a:pt x="260" y="150"/>
                    <a:pt x="260" y="150"/>
                  </a:cubicBezTo>
                  <a:moveTo>
                    <a:pt x="0" y="1"/>
                  </a:moveTo>
                  <a:cubicBezTo>
                    <a:pt x="0" y="1"/>
                    <a:pt x="0" y="2"/>
                    <a:pt x="0" y="2"/>
                  </a:cubicBezTo>
                  <a:cubicBezTo>
                    <a:pt x="0" y="1"/>
                    <a:pt x="0" y="1"/>
                    <a:pt x="0"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2" y="0"/>
                  </a:moveTo>
                  <a:cubicBezTo>
                    <a:pt x="2" y="1"/>
                    <a:pt x="2" y="1"/>
                    <a:pt x="2" y="1"/>
                  </a:cubicBezTo>
                  <a:cubicBezTo>
                    <a:pt x="2" y="1"/>
                    <a:pt x="2"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ïšľ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461B263-6CDE-4B32-937F-BA35EA1A0AE9}"/>
                </a:ext>
              </a:extLst>
            </p:cNvPr>
            <p:cNvSpPr/>
            <p:nvPr/>
          </p:nvSpPr>
          <p:spPr bwMode="auto">
            <a:xfrm>
              <a:off x="4360863" y="1187450"/>
              <a:ext cx="1087438" cy="1085850"/>
            </a:xfrm>
            <a:custGeom>
              <a:avLst/>
              <a:gdLst>
                <a:gd name="T0" fmla="*/ 171 w 429"/>
                <a:gd name="T1" fmla="*/ 27 h 430"/>
                <a:gd name="T2" fmla="*/ 171 w 429"/>
                <a:gd name="T3" fmla="*/ 27 h 430"/>
                <a:gd name="T4" fmla="*/ 170 w 429"/>
                <a:gd name="T5" fmla="*/ 28 h 430"/>
                <a:gd name="T6" fmla="*/ 170 w 429"/>
                <a:gd name="T7" fmla="*/ 28 h 430"/>
                <a:gd name="T8" fmla="*/ 170 w 429"/>
                <a:gd name="T9" fmla="*/ 28 h 430"/>
                <a:gd name="T10" fmla="*/ 169 w 429"/>
                <a:gd name="T11" fmla="*/ 28 h 430"/>
                <a:gd name="T12" fmla="*/ 0 w 429"/>
                <a:gd name="T13" fmla="*/ 237 h 430"/>
                <a:gd name="T14" fmla="*/ 365 w 429"/>
                <a:gd name="T15" fmla="*/ 383 h 430"/>
                <a:gd name="T16" fmla="*/ 255 w 429"/>
                <a:gd name="T17" fmla="*/ 319 h 430"/>
                <a:gd name="T18" fmla="*/ 253 w 429"/>
                <a:gd name="T19" fmla="*/ 315 h 430"/>
                <a:gd name="T20" fmla="*/ 253 w 429"/>
                <a:gd name="T21" fmla="*/ 315 h 430"/>
                <a:gd name="T22" fmla="*/ 253 w 429"/>
                <a:gd name="T23" fmla="*/ 314 h 430"/>
                <a:gd name="T24" fmla="*/ 262 w 429"/>
                <a:gd name="T25" fmla="*/ 302 h 430"/>
                <a:gd name="T26" fmla="*/ 375 w 429"/>
                <a:gd name="T27" fmla="*/ 366 h 430"/>
                <a:gd name="T28" fmla="*/ 429 w 429"/>
                <a:gd name="T29" fmla="*/ 191 h 430"/>
                <a:gd name="T30" fmla="*/ 429 w 429"/>
                <a:gd name="T31" fmla="*/ 190 h 430"/>
                <a:gd name="T32" fmla="*/ 429 w 429"/>
                <a:gd name="T33" fmla="*/ 189 h 430"/>
                <a:gd name="T34" fmla="*/ 429 w 429"/>
                <a:gd name="T35" fmla="*/ 188 h 430"/>
                <a:gd name="T36" fmla="*/ 429 w 429"/>
                <a:gd name="T37" fmla="*/ 187 h 430"/>
                <a:gd name="T38" fmla="*/ 429 w 429"/>
                <a:gd name="T39" fmla="*/ 186 h 430"/>
                <a:gd name="T40" fmla="*/ 429 w 429"/>
                <a:gd name="T41" fmla="*/ 186 h 430"/>
                <a:gd name="T42" fmla="*/ 429 w 429"/>
                <a:gd name="T43" fmla="*/ 185 h 430"/>
                <a:gd name="T44" fmla="*/ 429 w 429"/>
                <a:gd name="T45" fmla="*/ 185 h 430"/>
                <a:gd name="T46" fmla="*/ 429 w 429"/>
                <a:gd name="T47" fmla="*/ 184 h 430"/>
                <a:gd name="T48" fmla="*/ 429 w 429"/>
                <a:gd name="T49" fmla="*/ 183 h 430"/>
                <a:gd name="T50" fmla="*/ 429 w 429"/>
                <a:gd name="T51" fmla="*/ 183 h 430"/>
                <a:gd name="T52" fmla="*/ 429 w 429"/>
                <a:gd name="T53" fmla="*/ 182 h 430"/>
                <a:gd name="T54" fmla="*/ 429 w 429"/>
                <a:gd name="T55" fmla="*/ 182 h 430"/>
                <a:gd name="T56" fmla="*/ 429 w 429"/>
                <a:gd name="T57" fmla="*/ 181 h 430"/>
                <a:gd name="T58" fmla="*/ 429 w 429"/>
                <a:gd name="T59" fmla="*/ 180 h 430"/>
                <a:gd name="T60" fmla="*/ 429 w 429"/>
                <a:gd name="T61" fmla="*/ 180 h 430"/>
                <a:gd name="T62" fmla="*/ 429 w 429"/>
                <a:gd name="T63" fmla="*/ 180 h 430"/>
                <a:gd name="T64" fmla="*/ 429 w 429"/>
                <a:gd name="T65" fmla="*/ 179 h 430"/>
                <a:gd name="T66" fmla="*/ 429 w 429"/>
                <a:gd name="T67" fmla="*/ 179 h 430"/>
                <a:gd name="T68" fmla="*/ 429 w 429"/>
                <a:gd name="T69" fmla="*/ 178 h 430"/>
                <a:gd name="T70" fmla="*/ 429 w 429"/>
                <a:gd name="T71" fmla="*/ 178 h 430"/>
                <a:gd name="T72" fmla="*/ 429 w 429"/>
                <a:gd name="T73" fmla="*/ 177 h 430"/>
                <a:gd name="T74" fmla="*/ 429 w 429"/>
                <a:gd name="T75" fmla="*/ 177 h 430"/>
                <a:gd name="T76" fmla="*/ 371 w 429"/>
                <a:gd name="T77" fmla="*/ 46 h 430"/>
                <a:gd name="T78" fmla="*/ 261 w 429"/>
                <a:gd name="T7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430">
                  <a:moveTo>
                    <a:pt x="261" y="0"/>
                  </a:moveTo>
                  <a:cubicBezTo>
                    <a:pt x="234" y="0"/>
                    <a:pt x="203" y="9"/>
                    <a:pt x="171" y="27"/>
                  </a:cubicBezTo>
                  <a:cubicBezTo>
                    <a:pt x="171" y="27"/>
                    <a:pt x="171" y="27"/>
                    <a:pt x="171" y="27"/>
                  </a:cubicBezTo>
                  <a:cubicBezTo>
                    <a:pt x="171" y="27"/>
                    <a:pt x="171" y="27"/>
                    <a:pt x="171" y="27"/>
                  </a:cubicBezTo>
                  <a:cubicBezTo>
                    <a:pt x="171" y="28"/>
                    <a:pt x="171" y="28"/>
                    <a:pt x="171" y="28"/>
                  </a:cubicBezTo>
                  <a:cubicBezTo>
                    <a:pt x="171" y="28"/>
                    <a:pt x="171" y="28"/>
                    <a:pt x="170" y="28"/>
                  </a:cubicBezTo>
                  <a:cubicBezTo>
                    <a:pt x="170" y="28"/>
                    <a:pt x="170" y="28"/>
                    <a:pt x="170" y="28"/>
                  </a:cubicBezTo>
                  <a:cubicBezTo>
                    <a:pt x="170" y="28"/>
                    <a:pt x="170" y="28"/>
                    <a:pt x="170" y="28"/>
                  </a:cubicBezTo>
                  <a:cubicBezTo>
                    <a:pt x="170" y="28"/>
                    <a:pt x="170" y="28"/>
                    <a:pt x="170" y="28"/>
                  </a:cubicBezTo>
                  <a:cubicBezTo>
                    <a:pt x="170" y="28"/>
                    <a:pt x="170" y="28"/>
                    <a:pt x="170" y="28"/>
                  </a:cubicBezTo>
                  <a:cubicBezTo>
                    <a:pt x="170" y="28"/>
                    <a:pt x="170" y="28"/>
                    <a:pt x="170" y="28"/>
                  </a:cubicBezTo>
                  <a:cubicBezTo>
                    <a:pt x="169" y="28"/>
                    <a:pt x="169" y="28"/>
                    <a:pt x="169" y="28"/>
                  </a:cubicBezTo>
                  <a:cubicBezTo>
                    <a:pt x="169" y="28"/>
                    <a:pt x="169" y="28"/>
                    <a:pt x="169" y="29"/>
                  </a:cubicBezTo>
                  <a:cubicBezTo>
                    <a:pt x="97" y="71"/>
                    <a:pt x="35" y="151"/>
                    <a:pt x="0" y="237"/>
                  </a:cubicBezTo>
                  <a:cubicBezTo>
                    <a:pt x="333" y="430"/>
                    <a:pt x="333" y="430"/>
                    <a:pt x="333" y="430"/>
                  </a:cubicBezTo>
                  <a:cubicBezTo>
                    <a:pt x="345" y="415"/>
                    <a:pt x="355" y="399"/>
                    <a:pt x="365" y="383"/>
                  </a:cubicBezTo>
                  <a:cubicBezTo>
                    <a:pt x="255" y="319"/>
                    <a:pt x="255" y="319"/>
                    <a:pt x="255" y="319"/>
                  </a:cubicBezTo>
                  <a:cubicBezTo>
                    <a:pt x="255" y="319"/>
                    <a:pt x="255" y="319"/>
                    <a:pt x="255" y="319"/>
                  </a:cubicBezTo>
                  <a:cubicBezTo>
                    <a:pt x="254" y="318"/>
                    <a:pt x="253" y="317"/>
                    <a:pt x="253" y="315"/>
                  </a:cubicBezTo>
                  <a:cubicBezTo>
                    <a:pt x="253" y="315"/>
                    <a:pt x="253" y="315"/>
                    <a:pt x="253" y="315"/>
                  </a:cubicBezTo>
                  <a:cubicBezTo>
                    <a:pt x="253" y="315"/>
                    <a:pt x="253" y="315"/>
                    <a:pt x="253" y="315"/>
                  </a:cubicBezTo>
                  <a:cubicBezTo>
                    <a:pt x="253" y="315"/>
                    <a:pt x="253" y="315"/>
                    <a:pt x="253" y="315"/>
                  </a:cubicBezTo>
                  <a:cubicBezTo>
                    <a:pt x="253" y="315"/>
                    <a:pt x="253" y="315"/>
                    <a:pt x="253" y="315"/>
                  </a:cubicBezTo>
                  <a:cubicBezTo>
                    <a:pt x="253" y="315"/>
                    <a:pt x="253" y="315"/>
                    <a:pt x="253" y="314"/>
                  </a:cubicBezTo>
                  <a:cubicBezTo>
                    <a:pt x="253" y="310"/>
                    <a:pt x="256" y="305"/>
                    <a:pt x="259" y="303"/>
                  </a:cubicBezTo>
                  <a:cubicBezTo>
                    <a:pt x="261" y="302"/>
                    <a:pt x="262" y="302"/>
                    <a:pt x="262" y="302"/>
                  </a:cubicBezTo>
                  <a:cubicBezTo>
                    <a:pt x="263" y="302"/>
                    <a:pt x="264" y="302"/>
                    <a:pt x="264" y="303"/>
                  </a:cubicBezTo>
                  <a:cubicBezTo>
                    <a:pt x="375" y="366"/>
                    <a:pt x="375" y="366"/>
                    <a:pt x="375" y="366"/>
                  </a:cubicBezTo>
                  <a:cubicBezTo>
                    <a:pt x="406" y="310"/>
                    <a:pt x="426" y="249"/>
                    <a:pt x="429" y="191"/>
                  </a:cubicBezTo>
                  <a:cubicBezTo>
                    <a:pt x="429" y="191"/>
                    <a:pt x="429" y="191"/>
                    <a:pt x="429" y="191"/>
                  </a:cubicBezTo>
                  <a:cubicBezTo>
                    <a:pt x="429" y="191"/>
                    <a:pt x="429" y="190"/>
                    <a:pt x="429" y="190"/>
                  </a:cubicBezTo>
                  <a:cubicBezTo>
                    <a:pt x="429" y="190"/>
                    <a:pt x="429" y="190"/>
                    <a:pt x="429" y="190"/>
                  </a:cubicBezTo>
                  <a:cubicBezTo>
                    <a:pt x="429" y="190"/>
                    <a:pt x="429" y="190"/>
                    <a:pt x="429" y="189"/>
                  </a:cubicBezTo>
                  <a:cubicBezTo>
                    <a:pt x="429" y="189"/>
                    <a:pt x="429" y="189"/>
                    <a:pt x="429" y="189"/>
                  </a:cubicBezTo>
                  <a:cubicBezTo>
                    <a:pt x="429" y="189"/>
                    <a:pt x="429" y="189"/>
                    <a:pt x="429" y="188"/>
                  </a:cubicBezTo>
                  <a:cubicBezTo>
                    <a:pt x="429" y="188"/>
                    <a:pt x="429" y="188"/>
                    <a:pt x="429" y="188"/>
                  </a:cubicBezTo>
                  <a:cubicBezTo>
                    <a:pt x="429" y="188"/>
                    <a:pt x="429" y="187"/>
                    <a:pt x="429" y="187"/>
                  </a:cubicBezTo>
                  <a:cubicBezTo>
                    <a:pt x="429" y="187"/>
                    <a:pt x="429" y="187"/>
                    <a:pt x="429" y="187"/>
                  </a:cubicBezTo>
                  <a:cubicBezTo>
                    <a:pt x="429" y="187"/>
                    <a:pt x="429" y="187"/>
                    <a:pt x="429" y="187"/>
                  </a:cubicBezTo>
                  <a:cubicBezTo>
                    <a:pt x="429" y="187"/>
                    <a:pt x="429" y="186"/>
                    <a:pt x="429" y="186"/>
                  </a:cubicBezTo>
                  <a:cubicBezTo>
                    <a:pt x="429" y="186"/>
                    <a:pt x="429" y="186"/>
                    <a:pt x="429" y="186"/>
                  </a:cubicBezTo>
                  <a:cubicBezTo>
                    <a:pt x="429" y="186"/>
                    <a:pt x="429" y="186"/>
                    <a:pt x="429" y="186"/>
                  </a:cubicBezTo>
                  <a:cubicBezTo>
                    <a:pt x="429" y="186"/>
                    <a:pt x="429" y="185"/>
                    <a:pt x="429" y="185"/>
                  </a:cubicBezTo>
                  <a:cubicBezTo>
                    <a:pt x="429" y="185"/>
                    <a:pt x="429" y="185"/>
                    <a:pt x="429" y="185"/>
                  </a:cubicBezTo>
                  <a:cubicBezTo>
                    <a:pt x="429" y="185"/>
                    <a:pt x="429" y="185"/>
                    <a:pt x="429" y="185"/>
                  </a:cubicBezTo>
                  <a:cubicBezTo>
                    <a:pt x="429" y="185"/>
                    <a:pt x="429" y="185"/>
                    <a:pt x="429" y="185"/>
                  </a:cubicBezTo>
                  <a:cubicBezTo>
                    <a:pt x="429" y="184"/>
                    <a:pt x="429" y="184"/>
                    <a:pt x="429" y="184"/>
                  </a:cubicBezTo>
                  <a:cubicBezTo>
                    <a:pt x="429" y="184"/>
                    <a:pt x="429" y="184"/>
                    <a:pt x="429" y="184"/>
                  </a:cubicBezTo>
                  <a:cubicBezTo>
                    <a:pt x="429" y="184"/>
                    <a:pt x="429" y="184"/>
                    <a:pt x="429" y="184"/>
                  </a:cubicBezTo>
                  <a:cubicBezTo>
                    <a:pt x="429" y="184"/>
                    <a:pt x="429" y="184"/>
                    <a:pt x="429" y="183"/>
                  </a:cubicBezTo>
                  <a:cubicBezTo>
                    <a:pt x="429" y="183"/>
                    <a:pt x="429" y="183"/>
                    <a:pt x="429" y="183"/>
                  </a:cubicBezTo>
                  <a:cubicBezTo>
                    <a:pt x="429" y="183"/>
                    <a:pt x="429" y="183"/>
                    <a:pt x="429" y="183"/>
                  </a:cubicBezTo>
                  <a:cubicBezTo>
                    <a:pt x="429" y="183"/>
                    <a:pt x="429" y="182"/>
                    <a:pt x="429" y="182"/>
                  </a:cubicBezTo>
                  <a:cubicBezTo>
                    <a:pt x="429" y="182"/>
                    <a:pt x="429" y="182"/>
                    <a:pt x="429" y="182"/>
                  </a:cubicBezTo>
                  <a:cubicBezTo>
                    <a:pt x="429" y="182"/>
                    <a:pt x="429" y="182"/>
                    <a:pt x="429" y="182"/>
                  </a:cubicBezTo>
                  <a:cubicBezTo>
                    <a:pt x="429" y="182"/>
                    <a:pt x="429" y="182"/>
                    <a:pt x="429" y="182"/>
                  </a:cubicBezTo>
                  <a:cubicBezTo>
                    <a:pt x="429" y="181"/>
                    <a:pt x="429" y="181"/>
                    <a:pt x="429" y="181"/>
                  </a:cubicBezTo>
                  <a:cubicBezTo>
                    <a:pt x="429" y="181"/>
                    <a:pt x="429" y="181"/>
                    <a:pt x="429" y="181"/>
                  </a:cubicBezTo>
                  <a:cubicBezTo>
                    <a:pt x="429" y="181"/>
                    <a:pt x="429" y="181"/>
                    <a:pt x="429" y="181"/>
                  </a:cubicBezTo>
                  <a:cubicBezTo>
                    <a:pt x="429" y="181"/>
                    <a:pt x="429" y="181"/>
                    <a:pt x="429" y="180"/>
                  </a:cubicBezTo>
                  <a:cubicBezTo>
                    <a:pt x="429" y="180"/>
                    <a:pt x="429" y="180"/>
                    <a:pt x="429" y="180"/>
                  </a:cubicBezTo>
                  <a:cubicBezTo>
                    <a:pt x="429" y="180"/>
                    <a:pt x="429" y="180"/>
                    <a:pt x="429" y="180"/>
                  </a:cubicBezTo>
                  <a:cubicBezTo>
                    <a:pt x="429" y="180"/>
                    <a:pt x="429" y="180"/>
                    <a:pt x="429" y="180"/>
                  </a:cubicBezTo>
                  <a:cubicBezTo>
                    <a:pt x="429" y="180"/>
                    <a:pt x="429" y="180"/>
                    <a:pt x="429" y="180"/>
                  </a:cubicBezTo>
                  <a:cubicBezTo>
                    <a:pt x="429" y="179"/>
                    <a:pt x="429" y="179"/>
                    <a:pt x="429" y="179"/>
                  </a:cubicBezTo>
                  <a:cubicBezTo>
                    <a:pt x="429" y="179"/>
                    <a:pt x="429" y="179"/>
                    <a:pt x="429" y="179"/>
                  </a:cubicBezTo>
                  <a:cubicBezTo>
                    <a:pt x="429" y="179"/>
                    <a:pt x="429" y="179"/>
                    <a:pt x="429" y="179"/>
                  </a:cubicBezTo>
                  <a:cubicBezTo>
                    <a:pt x="429" y="179"/>
                    <a:pt x="429" y="179"/>
                    <a:pt x="429" y="179"/>
                  </a:cubicBezTo>
                  <a:cubicBezTo>
                    <a:pt x="429" y="178"/>
                    <a:pt x="429" y="178"/>
                    <a:pt x="429" y="178"/>
                  </a:cubicBezTo>
                  <a:cubicBezTo>
                    <a:pt x="429" y="178"/>
                    <a:pt x="429" y="178"/>
                    <a:pt x="429" y="178"/>
                  </a:cubicBezTo>
                  <a:cubicBezTo>
                    <a:pt x="429" y="178"/>
                    <a:pt x="429" y="178"/>
                    <a:pt x="429" y="178"/>
                  </a:cubicBezTo>
                  <a:cubicBezTo>
                    <a:pt x="429" y="178"/>
                    <a:pt x="429" y="178"/>
                    <a:pt x="429" y="178"/>
                  </a:cubicBezTo>
                  <a:cubicBezTo>
                    <a:pt x="429" y="177"/>
                    <a:pt x="429" y="177"/>
                    <a:pt x="429" y="177"/>
                  </a:cubicBezTo>
                  <a:cubicBezTo>
                    <a:pt x="429" y="177"/>
                    <a:pt x="429" y="177"/>
                    <a:pt x="429" y="177"/>
                  </a:cubicBezTo>
                  <a:cubicBezTo>
                    <a:pt x="429" y="177"/>
                    <a:pt x="429" y="177"/>
                    <a:pt x="429" y="177"/>
                  </a:cubicBezTo>
                  <a:cubicBezTo>
                    <a:pt x="429" y="177"/>
                    <a:pt x="429" y="177"/>
                    <a:pt x="429" y="177"/>
                  </a:cubicBezTo>
                  <a:cubicBezTo>
                    <a:pt x="429" y="176"/>
                    <a:pt x="429" y="176"/>
                    <a:pt x="429" y="176"/>
                  </a:cubicBezTo>
                  <a:cubicBezTo>
                    <a:pt x="429" y="112"/>
                    <a:pt x="407" y="67"/>
                    <a:pt x="371" y="46"/>
                  </a:cubicBezTo>
                  <a:cubicBezTo>
                    <a:pt x="313" y="13"/>
                    <a:pt x="313" y="13"/>
                    <a:pt x="313" y="13"/>
                  </a:cubicBezTo>
                  <a:cubicBezTo>
                    <a:pt x="298" y="4"/>
                    <a:pt x="280" y="0"/>
                    <a:pt x="261"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îśḻ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AC4145-9711-4A0E-B92A-FD9AD503ACF4}"/>
                </a:ext>
              </a:extLst>
            </p:cNvPr>
            <p:cNvSpPr/>
            <p:nvPr/>
          </p:nvSpPr>
          <p:spPr bwMode="auto">
            <a:xfrm>
              <a:off x="4432300" y="1176338"/>
              <a:ext cx="1016000" cy="1497013"/>
            </a:xfrm>
            <a:custGeom>
              <a:avLst/>
              <a:gdLst>
                <a:gd name="T0" fmla="*/ 201 w 401"/>
                <a:gd name="T1" fmla="*/ 64 h 592"/>
                <a:gd name="T2" fmla="*/ 0 w 401"/>
                <a:gd name="T3" fmla="*/ 412 h 592"/>
                <a:gd name="T4" fmla="*/ 201 w 401"/>
                <a:gd name="T5" fmla="*/ 528 h 592"/>
                <a:gd name="T6" fmla="*/ 401 w 401"/>
                <a:gd name="T7" fmla="*/ 180 h 592"/>
                <a:gd name="T8" fmla="*/ 201 w 401"/>
                <a:gd name="T9" fmla="*/ 64 h 592"/>
              </a:gdLst>
              <a:ahLst/>
              <a:cxnLst>
                <a:cxn ang="0">
                  <a:pos x="T0" y="T1"/>
                </a:cxn>
                <a:cxn ang="0">
                  <a:pos x="T2" y="T3"/>
                </a:cxn>
                <a:cxn ang="0">
                  <a:pos x="T4" y="T5"/>
                </a:cxn>
                <a:cxn ang="0">
                  <a:pos x="T6" y="T7"/>
                </a:cxn>
                <a:cxn ang="0">
                  <a:pos x="T8" y="T9"/>
                </a:cxn>
              </a:cxnLst>
              <a:rect l="0" t="0" r="r" b="b"/>
              <a:pathLst>
                <a:path w="401" h="592">
                  <a:moveTo>
                    <a:pt x="201" y="64"/>
                  </a:moveTo>
                  <a:cubicBezTo>
                    <a:pt x="90" y="128"/>
                    <a:pt x="0" y="284"/>
                    <a:pt x="0" y="412"/>
                  </a:cubicBezTo>
                  <a:cubicBezTo>
                    <a:pt x="0" y="540"/>
                    <a:pt x="90" y="592"/>
                    <a:pt x="201" y="528"/>
                  </a:cubicBezTo>
                  <a:cubicBezTo>
                    <a:pt x="311" y="464"/>
                    <a:pt x="401" y="308"/>
                    <a:pt x="401" y="180"/>
                  </a:cubicBezTo>
                  <a:cubicBezTo>
                    <a:pt x="401" y="52"/>
                    <a:pt x="311" y="0"/>
                    <a:pt x="201" y="6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17" name="iṩľ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8EF03BF-BF96-4833-A088-992A6747129A}"/>
                </a:ext>
              </a:extLst>
            </p:cNvPr>
            <p:cNvSpPr/>
            <p:nvPr/>
          </p:nvSpPr>
          <p:spPr bwMode="auto">
            <a:xfrm>
              <a:off x="4505325" y="1282700"/>
              <a:ext cx="871538" cy="1284288"/>
            </a:xfrm>
            <a:custGeom>
              <a:avLst/>
              <a:gdLst>
                <a:gd name="T0" fmla="*/ 172 w 344"/>
                <a:gd name="T1" fmla="*/ 55 h 508"/>
                <a:gd name="T2" fmla="*/ 0 w 344"/>
                <a:gd name="T3" fmla="*/ 353 h 508"/>
                <a:gd name="T4" fmla="*/ 172 w 344"/>
                <a:gd name="T5" fmla="*/ 453 h 508"/>
                <a:gd name="T6" fmla="*/ 344 w 344"/>
                <a:gd name="T7" fmla="*/ 155 h 508"/>
                <a:gd name="T8" fmla="*/ 172 w 344"/>
                <a:gd name="T9" fmla="*/ 55 h 508"/>
              </a:gdLst>
              <a:ahLst/>
              <a:cxnLst>
                <a:cxn ang="0">
                  <a:pos x="T0" y="T1"/>
                </a:cxn>
                <a:cxn ang="0">
                  <a:pos x="T2" y="T3"/>
                </a:cxn>
                <a:cxn ang="0">
                  <a:pos x="T4" y="T5"/>
                </a:cxn>
                <a:cxn ang="0">
                  <a:pos x="T6" y="T7"/>
                </a:cxn>
                <a:cxn ang="0">
                  <a:pos x="T8" y="T9"/>
                </a:cxn>
              </a:cxnLst>
              <a:rect l="0" t="0" r="r" b="b"/>
              <a:pathLst>
                <a:path w="344" h="508">
                  <a:moveTo>
                    <a:pt x="172" y="55"/>
                  </a:moveTo>
                  <a:cubicBezTo>
                    <a:pt x="77" y="110"/>
                    <a:pt x="0" y="244"/>
                    <a:pt x="0" y="353"/>
                  </a:cubicBezTo>
                  <a:cubicBezTo>
                    <a:pt x="0" y="463"/>
                    <a:pt x="77" y="508"/>
                    <a:pt x="172" y="453"/>
                  </a:cubicBezTo>
                  <a:cubicBezTo>
                    <a:pt x="267" y="398"/>
                    <a:pt x="344" y="264"/>
                    <a:pt x="344" y="155"/>
                  </a:cubicBezTo>
                  <a:cubicBezTo>
                    <a:pt x="344" y="45"/>
                    <a:pt x="267" y="0"/>
                    <a:pt x="172" y="55"/>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iṡḷî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72A1EDE-7720-4B3A-A822-381F1DDFE5B4}"/>
                </a:ext>
              </a:extLst>
            </p:cNvPr>
            <p:cNvSpPr/>
            <p:nvPr/>
          </p:nvSpPr>
          <p:spPr bwMode="auto">
            <a:xfrm>
              <a:off x="4576763" y="1389063"/>
              <a:ext cx="727075" cy="1071563"/>
            </a:xfrm>
            <a:custGeom>
              <a:avLst/>
              <a:gdLst>
                <a:gd name="T0" fmla="*/ 144 w 287"/>
                <a:gd name="T1" fmla="*/ 46 h 424"/>
                <a:gd name="T2" fmla="*/ 0 w 287"/>
                <a:gd name="T3" fmla="*/ 295 h 424"/>
                <a:gd name="T4" fmla="*/ 144 w 287"/>
                <a:gd name="T5" fmla="*/ 378 h 424"/>
                <a:gd name="T6" fmla="*/ 287 w 287"/>
                <a:gd name="T7" fmla="*/ 129 h 424"/>
                <a:gd name="T8" fmla="*/ 144 w 287"/>
                <a:gd name="T9" fmla="*/ 46 h 424"/>
              </a:gdLst>
              <a:ahLst/>
              <a:cxnLst>
                <a:cxn ang="0">
                  <a:pos x="T0" y="T1"/>
                </a:cxn>
                <a:cxn ang="0">
                  <a:pos x="T2" y="T3"/>
                </a:cxn>
                <a:cxn ang="0">
                  <a:pos x="T4" y="T5"/>
                </a:cxn>
                <a:cxn ang="0">
                  <a:pos x="T6" y="T7"/>
                </a:cxn>
                <a:cxn ang="0">
                  <a:pos x="T8" y="T9"/>
                </a:cxn>
              </a:cxnLst>
              <a:rect l="0" t="0" r="r" b="b"/>
              <a:pathLst>
                <a:path w="287" h="424">
                  <a:moveTo>
                    <a:pt x="144" y="46"/>
                  </a:moveTo>
                  <a:cubicBezTo>
                    <a:pt x="64" y="92"/>
                    <a:pt x="0" y="203"/>
                    <a:pt x="0" y="295"/>
                  </a:cubicBezTo>
                  <a:cubicBezTo>
                    <a:pt x="0" y="386"/>
                    <a:pt x="64" y="424"/>
                    <a:pt x="144" y="378"/>
                  </a:cubicBezTo>
                  <a:cubicBezTo>
                    <a:pt x="223" y="332"/>
                    <a:pt x="287" y="221"/>
                    <a:pt x="287" y="129"/>
                  </a:cubicBezTo>
                  <a:cubicBezTo>
                    <a:pt x="287" y="37"/>
                    <a:pt x="223" y="0"/>
                    <a:pt x="144" y="4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îŝḻ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4F7791C-2F29-48D7-A52A-3032ED47DD2F}"/>
                </a:ext>
              </a:extLst>
            </p:cNvPr>
            <p:cNvSpPr/>
            <p:nvPr/>
          </p:nvSpPr>
          <p:spPr bwMode="auto">
            <a:xfrm>
              <a:off x="4649788" y="1495425"/>
              <a:ext cx="582613" cy="858838"/>
            </a:xfrm>
            <a:custGeom>
              <a:avLst/>
              <a:gdLst>
                <a:gd name="T0" fmla="*/ 115 w 230"/>
                <a:gd name="T1" fmla="*/ 37 h 340"/>
                <a:gd name="T2" fmla="*/ 0 w 230"/>
                <a:gd name="T3" fmla="*/ 236 h 340"/>
                <a:gd name="T4" fmla="*/ 115 w 230"/>
                <a:gd name="T5" fmla="*/ 303 h 340"/>
                <a:gd name="T6" fmla="*/ 230 w 230"/>
                <a:gd name="T7" fmla="*/ 104 h 340"/>
                <a:gd name="T8" fmla="*/ 115 w 230"/>
                <a:gd name="T9" fmla="*/ 37 h 340"/>
              </a:gdLst>
              <a:ahLst/>
              <a:cxnLst>
                <a:cxn ang="0">
                  <a:pos x="T0" y="T1"/>
                </a:cxn>
                <a:cxn ang="0">
                  <a:pos x="T2" y="T3"/>
                </a:cxn>
                <a:cxn ang="0">
                  <a:pos x="T4" y="T5"/>
                </a:cxn>
                <a:cxn ang="0">
                  <a:pos x="T6" y="T7"/>
                </a:cxn>
                <a:cxn ang="0">
                  <a:pos x="T8" y="T9"/>
                </a:cxn>
              </a:cxnLst>
              <a:rect l="0" t="0" r="r" b="b"/>
              <a:pathLst>
                <a:path w="230" h="340">
                  <a:moveTo>
                    <a:pt x="115" y="37"/>
                  </a:moveTo>
                  <a:cubicBezTo>
                    <a:pt x="51" y="74"/>
                    <a:pt x="0" y="163"/>
                    <a:pt x="0" y="236"/>
                  </a:cubicBezTo>
                  <a:cubicBezTo>
                    <a:pt x="0" y="310"/>
                    <a:pt x="51" y="340"/>
                    <a:pt x="115" y="303"/>
                  </a:cubicBezTo>
                  <a:cubicBezTo>
                    <a:pt x="178" y="266"/>
                    <a:pt x="230" y="177"/>
                    <a:pt x="230" y="104"/>
                  </a:cubicBezTo>
                  <a:cubicBezTo>
                    <a:pt x="230" y="30"/>
                    <a:pt x="178" y="0"/>
                    <a:pt x="115" y="37"/>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ïśl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6BEE8CA-11A4-4BFA-B3B9-CE1A7CDCC5E5}"/>
                </a:ext>
              </a:extLst>
            </p:cNvPr>
            <p:cNvSpPr/>
            <p:nvPr/>
          </p:nvSpPr>
          <p:spPr bwMode="auto">
            <a:xfrm>
              <a:off x="4721225" y="1601788"/>
              <a:ext cx="438150" cy="646113"/>
            </a:xfrm>
            <a:custGeom>
              <a:avLst/>
              <a:gdLst>
                <a:gd name="T0" fmla="*/ 87 w 173"/>
                <a:gd name="T1" fmla="*/ 28 h 256"/>
                <a:gd name="T2" fmla="*/ 0 w 173"/>
                <a:gd name="T3" fmla="*/ 178 h 256"/>
                <a:gd name="T4" fmla="*/ 87 w 173"/>
                <a:gd name="T5" fmla="*/ 228 h 256"/>
                <a:gd name="T6" fmla="*/ 173 w 173"/>
                <a:gd name="T7" fmla="*/ 78 h 256"/>
                <a:gd name="T8" fmla="*/ 87 w 173"/>
                <a:gd name="T9" fmla="*/ 28 h 256"/>
              </a:gdLst>
              <a:ahLst/>
              <a:cxnLst>
                <a:cxn ang="0">
                  <a:pos x="T0" y="T1"/>
                </a:cxn>
                <a:cxn ang="0">
                  <a:pos x="T2" y="T3"/>
                </a:cxn>
                <a:cxn ang="0">
                  <a:pos x="T4" y="T5"/>
                </a:cxn>
                <a:cxn ang="0">
                  <a:pos x="T6" y="T7"/>
                </a:cxn>
                <a:cxn ang="0">
                  <a:pos x="T8" y="T9"/>
                </a:cxn>
              </a:cxnLst>
              <a:rect l="0" t="0" r="r" b="b"/>
              <a:pathLst>
                <a:path w="173" h="256">
                  <a:moveTo>
                    <a:pt x="87" y="28"/>
                  </a:moveTo>
                  <a:cubicBezTo>
                    <a:pt x="39" y="56"/>
                    <a:pt x="0" y="123"/>
                    <a:pt x="0" y="178"/>
                  </a:cubicBezTo>
                  <a:cubicBezTo>
                    <a:pt x="0" y="233"/>
                    <a:pt x="39" y="256"/>
                    <a:pt x="87" y="228"/>
                  </a:cubicBezTo>
                  <a:cubicBezTo>
                    <a:pt x="134" y="200"/>
                    <a:pt x="173" y="133"/>
                    <a:pt x="173" y="78"/>
                  </a:cubicBezTo>
                  <a:cubicBezTo>
                    <a:pt x="173" y="23"/>
                    <a:pt x="134" y="0"/>
                    <a:pt x="87" y="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iṧ1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13E993D-0057-4A17-95A2-BD529B5093C3}"/>
                </a:ext>
              </a:extLst>
            </p:cNvPr>
            <p:cNvSpPr/>
            <p:nvPr/>
          </p:nvSpPr>
          <p:spPr bwMode="auto">
            <a:xfrm>
              <a:off x="4794250" y="1708150"/>
              <a:ext cx="293688" cy="434975"/>
            </a:xfrm>
            <a:custGeom>
              <a:avLst/>
              <a:gdLst>
                <a:gd name="T0" fmla="*/ 58 w 116"/>
                <a:gd name="T1" fmla="*/ 19 h 172"/>
                <a:gd name="T2" fmla="*/ 0 w 116"/>
                <a:gd name="T3" fmla="*/ 119 h 172"/>
                <a:gd name="T4" fmla="*/ 58 w 116"/>
                <a:gd name="T5" fmla="*/ 153 h 172"/>
                <a:gd name="T6" fmla="*/ 116 w 116"/>
                <a:gd name="T7" fmla="*/ 52 h 172"/>
                <a:gd name="T8" fmla="*/ 58 w 116"/>
                <a:gd name="T9" fmla="*/ 19 h 172"/>
              </a:gdLst>
              <a:ahLst/>
              <a:cxnLst>
                <a:cxn ang="0">
                  <a:pos x="T0" y="T1"/>
                </a:cxn>
                <a:cxn ang="0">
                  <a:pos x="T2" y="T3"/>
                </a:cxn>
                <a:cxn ang="0">
                  <a:pos x="T4" y="T5"/>
                </a:cxn>
                <a:cxn ang="0">
                  <a:pos x="T6" y="T7"/>
                </a:cxn>
                <a:cxn ang="0">
                  <a:pos x="T8" y="T9"/>
                </a:cxn>
              </a:cxnLst>
              <a:rect l="0" t="0" r="r" b="b"/>
              <a:pathLst>
                <a:path w="116" h="172">
                  <a:moveTo>
                    <a:pt x="58" y="19"/>
                  </a:moveTo>
                  <a:cubicBezTo>
                    <a:pt x="26" y="37"/>
                    <a:pt x="0" y="82"/>
                    <a:pt x="0" y="119"/>
                  </a:cubicBezTo>
                  <a:cubicBezTo>
                    <a:pt x="0" y="157"/>
                    <a:pt x="26" y="172"/>
                    <a:pt x="58" y="153"/>
                  </a:cubicBezTo>
                  <a:cubicBezTo>
                    <a:pt x="90" y="134"/>
                    <a:pt x="116" y="89"/>
                    <a:pt x="116" y="52"/>
                  </a:cubicBezTo>
                  <a:cubicBezTo>
                    <a:pt x="116" y="15"/>
                    <a:pt x="90" y="0"/>
                    <a:pt x="58" y="1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îšļ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5544F22-C620-4334-BAFD-E8825399D0C1}"/>
                </a:ext>
              </a:extLst>
            </p:cNvPr>
            <p:cNvSpPr/>
            <p:nvPr/>
          </p:nvSpPr>
          <p:spPr bwMode="auto">
            <a:xfrm>
              <a:off x="4865688" y="1814513"/>
              <a:ext cx="149225" cy="219075"/>
            </a:xfrm>
            <a:custGeom>
              <a:avLst/>
              <a:gdLst>
                <a:gd name="T0" fmla="*/ 30 w 59"/>
                <a:gd name="T1" fmla="*/ 10 h 87"/>
                <a:gd name="T2" fmla="*/ 0 w 59"/>
                <a:gd name="T3" fmla="*/ 61 h 87"/>
                <a:gd name="T4" fmla="*/ 30 w 59"/>
                <a:gd name="T5" fmla="*/ 78 h 87"/>
                <a:gd name="T6" fmla="*/ 59 w 59"/>
                <a:gd name="T7" fmla="*/ 27 h 87"/>
                <a:gd name="T8" fmla="*/ 30 w 59"/>
                <a:gd name="T9" fmla="*/ 10 h 87"/>
              </a:gdLst>
              <a:ahLst/>
              <a:cxnLst>
                <a:cxn ang="0">
                  <a:pos x="T0" y="T1"/>
                </a:cxn>
                <a:cxn ang="0">
                  <a:pos x="T2" y="T3"/>
                </a:cxn>
                <a:cxn ang="0">
                  <a:pos x="T4" y="T5"/>
                </a:cxn>
                <a:cxn ang="0">
                  <a:pos x="T6" y="T7"/>
                </a:cxn>
                <a:cxn ang="0">
                  <a:pos x="T8" y="T9"/>
                </a:cxn>
              </a:cxnLst>
              <a:rect l="0" t="0" r="r" b="b"/>
              <a:pathLst>
                <a:path w="59" h="87">
                  <a:moveTo>
                    <a:pt x="30" y="10"/>
                  </a:moveTo>
                  <a:cubicBezTo>
                    <a:pt x="13" y="19"/>
                    <a:pt x="0" y="42"/>
                    <a:pt x="0" y="61"/>
                  </a:cubicBezTo>
                  <a:cubicBezTo>
                    <a:pt x="0" y="80"/>
                    <a:pt x="13" y="87"/>
                    <a:pt x="30" y="78"/>
                  </a:cubicBezTo>
                  <a:cubicBezTo>
                    <a:pt x="46" y="69"/>
                    <a:pt x="59" y="46"/>
                    <a:pt x="59" y="27"/>
                  </a:cubicBezTo>
                  <a:cubicBezTo>
                    <a:pt x="59" y="8"/>
                    <a:pt x="46" y="0"/>
                    <a:pt x="30" y="10"/>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îSľ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1DB21DA-C96E-4FBC-8966-6AD49768F811}"/>
                </a:ext>
              </a:extLst>
            </p:cNvPr>
            <p:cNvSpPr/>
            <p:nvPr/>
          </p:nvSpPr>
          <p:spPr bwMode="auto">
            <a:xfrm>
              <a:off x="5807075" y="2425700"/>
              <a:ext cx="268288" cy="107950"/>
            </a:xfrm>
            <a:custGeom>
              <a:avLst/>
              <a:gdLst>
                <a:gd name="T0" fmla="*/ 169 w 169"/>
                <a:gd name="T1" fmla="*/ 46 h 68"/>
                <a:gd name="T2" fmla="*/ 66 w 169"/>
                <a:gd name="T3" fmla="*/ 1 h 68"/>
                <a:gd name="T4" fmla="*/ 0 w 169"/>
                <a:gd name="T5" fmla="*/ 0 h 68"/>
                <a:gd name="T6" fmla="*/ 0 w 169"/>
                <a:gd name="T7" fmla="*/ 11 h 68"/>
                <a:gd name="T8" fmla="*/ 99 w 169"/>
                <a:gd name="T9" fmla="*/ 68 h 68"/>
                <a:gd name="T10" fmla="*/ 169 w 169"/>
                <a:gd name="T11" fmla="*/ 57 h 68"/>
                <a:gd name="T12" fmla="*/ 169 w 169"/>
                <a:gd name="T13" fmla="*/ 46 h 68"/>
              </a:gdLst>
              <a:ahLst/>
              <a:cxnLst>
                <a:cxn ang="0">
                  <a:pos x="T0" y="T1"/>
                </a:cxn>
                <a:cxn ang="0">
                  <a:pos x="T2" y="T3"/>
                </a:cxn>
                <a:cxn ang="0">
                  <a:pos x="T4" y="T5"/>
                </a:cxn>
                <a:cxn ang="0">
                  <a:pos x="T6" y="T7"/>
                </a:cxn>
                <a:cxn ang="0">
                  <a:pos x="T8" y="T9"/>
                </a:cxn>
                <a:cxn ang="0">
                  <a:pos x="T10" y="T11"/>
                </a:cxn>
                <a:cxn ang="0">
                  <a:pos x="T12" y="T13"/>
                </a:cxn>
              </a:cxnLst>
              <a:rect l="0" t="0" r="r" b="b"/>
              <a:pathLst>
                <a:path w="169" h="68">
                  <a:moveTo>
                    <a:pt x="169" y="46"/>
                  </a:moveTo>
                  <a:lnTo>
                    <a:pt x="66" y="1"/>
                  </a:lnTo>
                  <a:lnTo>
                    <a:pt x="0" y="0"/>
                  </a:lnTo>
                  <a:lnTo>
                    <a:pt x="0" y="11"/>
                  </a:lnTo>
                  <a:lnTo>
                    <a:pt x="99" y="68"/>
                  </a:lnTo>
                  <a:lnTo>
                    <a:pt x="169" y="57"/>
                  </a:lnTo>
                  <a:lnTo>
                    <a:pt x="169" y="46"/>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îśḻ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A220500-69EA-456F-A1C2-7FB2007F03D6}"/>
                </a:ext>
              </a:extLst>
            </p:cNvPr>
            <p:cNvSpPr/>
            <p:nvPr/>
          </p:nvSpPr>
          <p:spPr bwMode="auto">
            <a:xfrm>
              <a:off x="5807075" y="2425700"/>
              <a:ext cx="268288" cy="107950"/>
            </a:xfrm>
            <a:custGeom>
              <a:avLst/>
              <a:gdLst>
                <a:gd name="T0" fmla="*/ 169 w 169"/>
                <a:gd name="T1" fmla="*/ 46 h 68"/>
                <a:gd name="T2" fmla="*/ 66 w 169"/>
                <a:gd name="T3" fmla="*/ 1 h 68"/>
                <a:gd name="T4" fmla="*/ 0 w 169"/>
                <a:gd name="T5" fmla="*/ 0 h 68"/>
                <a:gd name="T6" fmla="*/ 0 w 169"/>
                <a:gd name="T7" fmla="*/ 11 h 68"/>
                <a:gd name="T8" fmla="*/ 99 w 169"/>
                <a:gd name="T9" fmla="*/ 68 h 68"/>
                <a:gd name="T10" fmla="*/ 169 w 169"/>
                <a:gd name="T11" fmla="*/ 57 h 68"/>
                <a:gd name="T12" fmla="*/ 169 w 169"/>
                <a:gd name="T13" fmla="*/ 46 h 68"/>
              </a:gdLst>
              <a:ahLst/>
              <a:cxnLst>
                <a:cxn ang="0">
                  <a:pos x="T0" y="T1"/>
                </a:cxn>
                <a:cxn ang="0">
                  <a:pos x="T2" y="T3"/>
                </a:cxn>
                <a:cxn ang="0">
                  <a:pos x="T4" y="T5"/>
                </a:cxn>
                <a:cxn ang="0">
                  <a:pos x="T6" y="T7"/>
                </a:cxn>
                <a:cxn ang="0">
                  <a:pos x="T8" y="T9"/>
                </a:cxn>
                <a:cxn ang="0">
                  <a:pos x="T10" y="T11"/>
                </a:cxn>
                <a:cxn ang="0">
                  <a:pos x="T12" y="T13"/>
                </a:cxn>
              </a:cxnLst>
              <a:rect l="0" t="0" r="r" b="b"/>
              <a:pathLst>
                <a:path w="169" h="68">
                  <a:moveTo>
                    <a:pt x="169" y="46"/>
                  </a:moveTo>
                  <a:lnTo>
                    <a:pt x="66" y="1"/>
                  </a:lnTo>
                  <a:lnTo>
                    <a:pt x="0" y="0"/>
                  </a:lnTo>
                  <a:lnTo>
                    <a:pt x="0" y="11"/>
                  </a:lnTo>
                  <a:lnTo>
                    <a:pt x="99" y="68"/>
                  </a:lnTo>
                  <a:lnTo>
                    <a:pt x="169" y="57"/>
                  </a:lnTo>
                  <a:lnTo>
                    <a:pt x="169" y="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îṡḷ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51CFDAB-B1A9-41FB-9C1A-9DBE0BDE0946}"/>
                </a:ext>
              </a:extLst>
            </p:cNvPr>
            <p:cNvSpPr/>
            <p:nvPr/>
          </p:nvSpPr>
          <p:spPr bwMode="auto">
            <a:xfrm>
              <a:off x="5807075" y="2425700"/>
              <a:ext cx="268288" cy="88900"/>
            </a:xfrm>
            <a:custGeom>
              <a:avLst/>
              <a:gdLst>
                <a:gd name="T0" fmla="*/ 0 w 169"/>
                <a:gd name="T1" fmla="*/ 0 h 56"/>
                <a:gd name="T2" fmla="*/ 66 w 169"/>
                <a:gd name="T3" fmla="*/ 1 h 56"/>
                <a:gd name="T4" fmla="*/ 169 w 169"/>
                <a:gd name="T5" fmla="*/ 46 h 56"/>
                <a:gd name="T6" fmla="*/ 99 w 169"/>
                <a:gd name="T7" fmla="*/ 56 h 56"/>
                <a:gd name="T8" fmla="*/ 0 w 169"/>
                <a:gd name="T9" fmla="*/ 0 h 56"/>
              </a:gdLst>
              <a:ahLst/>
              <a:cxnLst>
                <a:cxn ang="0">
                  <a:pos x="T0" y="T1"/>
                </a:cxn>
                <a:cxn ang="0">
                  <a:pos x="T2" y="T3"/>
                </a:cxn>
                <a:cxn ang="0">
                  <a:pos x="T4" y="T5"/>
                </a:cxn>
                <a:cxn ang="0">
                  <a:pos x="T6" y="T7"/>
                </a:cxn>
                <a:cxn ang="0">
                  <a:pos x="T8" y="T9"/>
                </a:cxn>
              </a:cxnLst>
              <a:rect l="0" t="0" r="r" b="b"/>
              <a:pathLst>
                <a:path w="169" h="56">
                  <a:moveTo>
                    <a:pt x="0" y="0"/>
                  </a:moveTo>
                  <a:lnTo>
                    <a:pt x="66" y="1"/>
                  </a:lnTo>
                  <a:lnTo>
                    <a:pt x="169" y="46"/>
                  </a:lnTo>
                  <a:lnTo>
                    <a:pt x="99" y="56"/>
                  </a:lnTo>
                  <a:lnTo>
                    <a:pt x="0" y="0"/>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işl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A6CB4EF-6F16-43EE-BEE0-229DC03BEB22}"/>
                </a:ext>
              </a:extLst>
            </p:cNvPr>
            <p:cNvSpPr/>
            <p:nvPr/>
          </p:nvSpPr>
          <p:spPr bwMode="auto">
            <a:xfrm>
              <a:off x="5807075" y="2425700"/>
              <a:ext cx="268288" cy="88900"/>
            </a:xfrm>
            <a:custGeom>
              <a:avLst/>
              <a:gdLst>
                <a:gd name="T0" fmla="*/ 0 w 169"/>
                <a:gd name="T1" fmla="*/ 0 h 56"/>
                <a:gd name="T2" fmla="*/ 66 w 169"/>
                <a:gd name="T3" fmla="*/ 1 h 56"/>
                <a:gd name="T4" fmla="*/ 169 w 169"/>
                <a:gd name="T5" fmla="*/ 46 h 56"/>
                <a:gd name="T6" fmla="*/ 99 w 169"/>
                <a:gd name="T7" fmla="*/ 56 h 56"/>
                <a:gd name="T8" fmla="*/ 0 w 169"/>
                <a:gd name="T9" fmla="*/ 0 h 56"/>
              </a:gdLst>
              <a:ahLst/>
              <a:cxnLst>
                <a:cxn ang="0">
                  <a:pos x="T0" y="T1"/>
                </a:cxn>
                <a:cxn ang="0">
                  <a:pos x="T2" y="T3"/>
                </a:cxn>
                <a:cxn ang="0">
                  <a:pos x="T4" y="T5"/>
                </a:cxn>
                <a:cxn ang="0">
                  <a:pos x="T6" y="T7"/>
                </a:cxn>
                <a:cxn ang="0">
                  <a:pos x="T8" y="T9"/>
                </a:cxn>
              </a:cxnLst>
              <a:rect l="0" t="0" r="r" b="b"/>
              <a:pathLst>
                <a:path w="169" h="56">
                  <a:moveTo>
                    <a:pt x="0" y="0"/>
                  </a:moveTo>
                  <a:lnTo>
                    <a:pt x="66" y="1"/>
                  </a:lnTo>
                  <a:lnTo>
                    <a:pt x="169" y="46"/>
                  </a:lnTo>
                  <a:lnTo>
                    <a:pt x="99"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íṩ1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A2143C4-8CE7-4879-AF7D-5BECB444E260}"/>
                </a:ext>
              </a:extLst>
            </p:cNvPr>
            <p:cNvSpPr/>
            <p:nvPr/>
          </p:nvSpPr>
          <p:spPr bwMode="auto">
            <a:xfrm>
              <a:off x="5997575" y="2498725"/>
              <a:ext cx="77788" cy="25400"/>
            </a:xfrm>
            <a:custGeom>
              <a:avLst/>
              <a:gdLst>
                <a:gd name="T0" fmla="*/ 49 w 49"/>
                <a:gd name="T1" fmla="*/ 0 h 16"/>
                <a:gd name="T2" fmla="*/ 0 w 49"/>
                <a:gd name="T3" fmla="*/ 6 h 16"/>
                <a:gd name="T4" fmla="*/ 16 w 49"/>
                <a:gd name="T5" fmla="*/ 16 h 16"/>
                <a:gd name="T6" fmla="*/ 49 w 49"/>
                <a:gd name="T7" fmla="*/ 11 h 16"/>
                <a:gd name="T8" fmla="*/ 49 w 49"/>
                <a:gd name="T9" fmla="*/ 0 h 16"/>
              </a:gdLst>
              <a:ahLst/>
              <a:cxnLst>
                <a:cxn ang="0">
                  <a:pos x="T0" y="T1"/>
                </a:cxn>
                <a:cxn ang="0">
                  <a:pos x="T2" y="T3"/>
                </a:cxn>
                <a:cxn ang="0">
                  <a:pos x="T4" y="T5"/>
                </a:cxn>
                <a:cxn ang="0">
                  <a:pos x="T6" y="T7"/>
                </a:cxn>
                <a:cxn ang="0">
                  <a:pos x="T8" y="T9"/>
                </a:cxn>
              </a:cxnLst>
              <a:rect l="0" t="0" r="r" b="b"/>
              <a:pathLst>
                <a:path w="49" h="16">
                  <a:moveTo>
                    <a:pt x="49" y="0"/>
                  </a:moveTo>
                  <a:lnTo>
                    <a:pt x="0" y="6"/>
                  </a:lnTo>
                  <a:lnTo>
                    <a:pt x="16" y="16"/>
                  </a:lnTo>
                  <a:lnTo>
                    <a:pt x="49" y="11"/>
                  </a:lnTo>
                  <a:lnTo>
                    <a:pt x="49" y="0"/>
                  </a:lnTo>
                  <a:close/>
                </a:path>
              </a:pathLst>
            </a:custGeom>
            <a:solidFill>
              <a:srgbClr val="1FB2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ïśḷ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83AF6E7-8154-48B5-836E-4C7DB8736EC9}"/>
                </a:ext>
              </a:extLst>
            </p:cNvPr>
            <p:cNvSpPr/>
            <p:nvPr/>
          </p:nvSpPr>
          <p:spPr bwMode="auto">
            <a:xfrm>
              <a:off x="5997575" y="2498725"/>
              <a:ext cx="77788" cy="25400"/>
            </a:xfrm>
            <a:custGeom>
              <a:avLst/>
              <a:gdLst>
                <a:gd name="T0" fmla="*/ 49 w 49"/>
                <a:gd name="T1" fmla="*/ 0 h 16"/>
                <a:gd name="T2" fmla="*/ 0 w 49"/>
                <a:gd name="T3" fmla="*/ 6 h 16"/>
                <a:gd name="T4" fmla="*/ 16 w 49"/>
                <a:gd name="T5" fmla="*/ 16 h 16"/>
                <a:gd name="T6" fmla="*/ 49 w 49"/>
                <a:gd name="T7" fmla="*/ 11 h 16"/>
                <a:gd name="T8" fmla="*/ 49 w 49"/>
                <a:gd name="T9" fmla="*/ 0 h 16"/>
              </a:gdLst>
              <a:ahLst/>
              <a:cxnLst>
                <a:cxn ang="0">
                  <a:pos x="T0" y="T1"/>
                </a:cxn>
                <a:cxn ang="0">
                  <a:pos x="T2" y="T3"/>
                </a:cxn>
                <a:cxn ang="0">
                  <a:pos x="T4" y="T5"/>
                </a:cxn>
                <a:cxn ang="0">
                  <a:pos x="T6" y="T7"/>
                </a:cxn>
                <a:cxn ang="0">
                  <a:pos x="T8" y="T9"/>
                </a:cxn>
              </a:cxnLst>
              <a:rect l="0" t="0" r="r" b="b"/>
              <a:pathLst>
                <a:path w="49" h="16">
                  <a:moveTo>
                    <a:pt x="49" y="0"/>
                  </a:moveTo>
                  <a:lnTo>
                    <a:pt x="0" y="6"/>
                  </a:lnTo>
                  <a:lnTo>
                    <a:pt x="16" y="16"/>
                  </a:lnTo>
                  <a:lnTo>
                    <a:pt x="49" y="1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íşḻ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72C61B4-F161-45F2-A606-2D2BD3635B59}"/>
                </a:ext>
              </a:extLst>
            </p:cNvPr>
            <p:cNvSpPr/>
            <p:nvPr/>
          </p:nvSpPr>
          <p:spPr bwMode="auto">
            <a:xfrm>
              <a:off x="4918075" y="1892300"/>
              <a:ext cx="182563" cy="153988"/>
            </a:xfrm>
            <a:custGeom>
              <a:avLst/>
              <a:gdLst>
                <a:gd name="T0" fmla="*/ 115 w 115"/>
                <a:gd name="T1" fmla="*/ 22 h 97"/>
                <a:gd name="T2" fmla="*/ 0 w 115"/>
                <a:gd name="T3" fmla="*/ 0 h 97"/>
                <a:gd name="T4" fmla="*/ 0 w 115"/>
                <a:gd name="T5" fmla="*/ 22 h 97"/>
                <a:gd name="T6" fmla="*/ 26 w 115"/>
                <a:gd name="T7" fmla="*/ 97 h 97"/>
                <a:gd name="T8" fmla="*/ 64 w 115"/>
                <a:gd name="T9" fmla="*/ 60 h 97"/>
                <a:gd name="T10" fmla="*/ 115 w 115"/>
                <a:gd name="T11" fmla="*/ 44 h 97"/>
                <a:gd name="T12" fmla="*/ 115 w 115"/>
                <a:gd name="T13" fmla="*/ 22 h 97"/>
              </a:gdLst>
              <a:ahLst/>
              <a:cxnLst>
                <a:cxn ang="0">
                  <a:pos x="T0" y="T1"/>
                </a:cxn>
                <a:cxn ang="0">
                  <a:pos x="T2" y="T3"/>
                </a:cxn>
                <a:cxn ang="0">
                  <a:pos x="T4" y="T5"/>
                </a:cxn>
                <a:cxn ang="0">
                  <a:pos x="T6" y="T7"/>
                </a:cxn>
                <a:cxn ang="0">
                  <a:pos x="T8" y="T9"/>
                </a:cxn>
                <a:cxn ang="0">
                  <a:pos x="T10" y="T11"/>
                </a:cxn>
                <a:cxn ang="0">
                  <a:pos x="T12" y="T13"/>
                </a:cxn>
              </a:cxnLst>
              <a:rect l="0" t="0" r="r" b="b"/>
              <a:pathLst>
                <a:path w="115" h="97">
                  <a:moveTo>
                    <a:pt x="115" y="22"/>
                  </a:moveTo>
                  <a:lnTo>
                    <a:pt x="0" y="0"/>
                  </a:lnTo>
                  <a:lnTo>
                    <a:pt x="0" y="22"/>
                  </a:lnTo>
                  <a:lnTo>
                    <a:pt x="26" y="97"/>
                  </a:lnTo>
                  <a:lnTo>
                    <a:pt x="64" y="60"/>
                  </a:lnTo>
                  <a:lnTo>
                    <a:pt x="115" y="44"/>
                  </a:lnTo>
                  <a:lnTo>
                    <a:pt x="115" y="22"/>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iSḻ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7A684DC-1EA5-47C8-8A4F-DE3E8F8C8517}"/>
                </a:ext>
              </a:extLst>
            </p:cNvPr>
            <p:cNvSpPr/>
            <p:nvPr/>
          </p:nvSpPr>
          <p:spPr bwMode="auto">
            <a:xfrm>
              <a:off x="4918075" y="1892300"/>
              <a:ext cx="182563" cy="119063"/>
            </a:xfrm>
            <a:custGeom>
              <a:avLst/>
              <a:gdLst>
                <a:gd name="T0" fmla="*/ 0 w 115"/>
                <a:gd name="T1" fmla="*/ 0 h 75"/>
                <a:gd name="T2" fmla="*/ 26 w 115"/>
                <a:gd name="T3" fmla="*/ 75 h 75"/>
                <a:gd name="T4" fmla="*/ 64 w 115"/>
                <a:gd name="T5" fmla="*/ 38 h 75"/>
                <a:gd name="T6" fmla="*/ 115 w 115"/>
                <a:gd name="T7" fmla="*/ 22 h 75"/>
                <a:gd name="T8" fmla="*/ 0 w 115"/>
                <a:gd name="T9" fmla="*/ 0 h 75"/>
              </a:gdLst>
              <a:ahLst/>
              <a:cxnLst>
                <a:cxn ang="0">
                  <a:pos x="T0" y="T1"/>
                </a:cxn>
                <a:cxn ang="0">
                  <a:pos x="T2" y="T3"/>
                </a:cxn>
                <a:cxn ang="0">
                  <a:pos x="T4" y="T5"/>
                </a:cxn>
                <a:cxn ang="0">
                  <a:pos x="T6" y="T7"/>
                </a:cxn>
                <a:cxn ang="0">
                  <a:pos x="T8" y="T9"/>
                </a:cxn>
              </a:cxnLst>
              <a:rect l="0" t="0" r="r" b="b"/>
              <a:pathLst>
                <a:path w="115" h="75">
                  <a:moveTo>
                    <a:pt x="0" y="0"/>
                  </a:moveTo>
                  <a:lnTo>
                    <a:pt x="26" y="75"/>
                  </a:lnTo>
                  <a:lnTo>
                    <a:pt x="64" y="38"/>
                  </a:lnTo>
                  <a:lnTo>
                    <a:pt x="115" y="22"/>
                  </a:lnTo>
                  <a:lnTo>
                    <a:pt x="0" y="0"/>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îṧḻ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0FFB9EB-F67D-48B4-A723-3709E986FC48}"/>
                </a:ext>
              </a:extLst>
            </p:cNvPr>
            <p:cNvSpPr/>
            <p:nvPr/>
          </p:nvSpPr>
          <p:spPr bwMode="auto">
            <a:xfrm>
              <a:off x="4959350" y="1952625"/>
              <a:ext cx="60325" cy="93663"/>
            </a:xfrm>
            <a:custGeom>
              <a:avLst/>
              <a:gdLst>
                <a:gd name="T0" fmla="*/ 0 w 38"/>
                <a:gd name="T1" fmla="*/ 37 h 59"/>
                <a:gd name="T2" fmla="*/ 0 w 38"/>
                <a:gd name="T3" fmla="*/ 59 h 59"/>
                <a:gd name="T4" fmla="*/ 38 w 38"/>
                <a:gd name="T5" fmla="*/ 22 h 59"/>
                <a:gd name="T6" fmla="*/ 38 w 38"/>
                <a:gd name="T7" fmla="*/ 0 h 59"/>
                <a:gd name="T8" fmla="*/ 0 w 38"/>
                <a:gd name="T9" fmla="*/ 37 h 59"/>
              </a:gdLst>
              <a:ahLst/>
              <a:cxnLst>
                <a:cxn ang="0">
                  <a:pos x="T0" y="T1"/>
                </a:cxn>
                <a:cxn ang="0">
                  <a:pos x="T2" y="T3"/>
                </a:cxn>
                <a:cxn ang="0">
                  <a:pos x="T4" y="T5"/>
                </a:cxn>
                <a:cxn ang="0">
                  <a:pos x="T6" y="T7"/>
                </a:cxn>
                <a:cxn ang="0">
                  <a:pos x="T8" y="T9"/>
                </a:cxn>
              </a:cxnLst>
              <a:rect l="0" t="0" r="r" b="b"/>
              <a:pathLst>
                <a:path w="38" h="59">
                  <a:moveTo>
                    <a:pt x="0" y="37"/>
                  </a:moveTo>
                  <a:lnTo>
                    <a:pt x="0" y="59"/>
                  </a:lnTo>
                  <a:lnTo>
                    <a:pt x="38" y="22"/>
                  </a:lnTo>
                  <a:lnTo>
                    <a:pt x="38" y="0"/>
                  </a:lnTo>
                  <a:lnTo>
                    <a:pt x="0" y="37"/>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iṡļ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F8DE72F-7E53-472E-BE74-C2072059EA66}"/>
                </a:ext>
              </a:extLst>
            </p:cNvPr>
            <p:cNvSpPr/>
            <p:nvPr/>
          </p:nvSpPr>
          <p:spPr bwMode="auto">
            <a:xfrm>
              <a:off x="5019675" y="1927225"/>
              <a:ext cx="80963" cy="60325"/>
            </a:xfrm>
            <a:custGeom>
              <a:avLst/>
              <a:gdLst>
                <a:gd name="T0" fmla="*/ 0 w 51"/>
                <a:gd name="T1" fmla="*/ 16 h 38"/>
                <a:gd name="T2" fmla="*/ 51 w 51"/>
                <a:gd name="T3" fmla="*/ 0 h 38"/>
                <a:gd name="T4" fmla="*/ 51 w 51"/>
                <a:gd name="T5" fmla="*/ 22 h 38"/>
                <a:gd name="T6" fmla="*/ 0 w 51"/>
                <a:gd name="T7" fmla="*/ 38 h 38"/>
                <a:gd name="T8" fmla="*/ 0 w 51"/>
                <a:gd name="T9" fmla="*/ 16 h 38"/>
              </a:gdLst>
              <a:ahLst/>
              <a:cxnLst>
                <a:cxn ang="0">
                  <a:pos x="T0" y="T1"/>
                </a:cxn>
                <a:cxn ang="0">
                  <a:pos x="T2" y="T3"/>
                </a:cxn>
                <a:cxn ang="0">
                  <a:pos x="T4" y="T5"/>
                </a:cxn>
                <a:cxn ang="0">
                  <a:pos x="T6" y="T7"/>
                </a:cxn>
                <a:cxn ang="0">
                  <a:pos x="T8" y="T9"/>
                </a:cxn>
              </a:cxnLst>
              <a:rect l="0" t="0" r="r" b="b"/>
              <a:pathLst>
                <a:path w="51" h="38">
                  <a:moveTo>
                    <a:pt x="0" y="16"/>
                  </a:moveTo>
                  <a:lnTo>
                    <a:pt x="51" y="0"/>
                  </a:lnTo>
                  <a:lnTo>
                    <a:pt x="51" y="22"/>
                  </a:lnTo>
                  <a:lnTo>
                    <a:pt x="0" y="38"/>
                  </a:lnTo>
                  <a:lnTo>
                    <a:pt x="0" y="1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ísľ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C4BAA82-D62A-4D82-8111-E126B2593028}"/>
                </a:ext>
              </a:extLst>
            </p:cNvPr>
            <p:cNvSpPr/>
            <p:nvPr/>
          </p:nvSpPr>
          <p:spPr bwMode="auto">
            <a:xfrm>
              <a:off x="5002213" y="1951038"/>
              <a:ext cx="1065213" cy="641350"/>
            </a:xfrm>
            <a:custGeom>
              <a:avLst/>
              <a:gdLst>
                <a:gd name="T0" fmla="*/ 11 w 421"/>
                <a:gd name="T1" fmla="*/ 1 h 254"/>
                <a:gd name="T2" fmla="*/ 6 w 421"/>
                <a:gd name="T3" fmla="*/ 1 h 254"/>
                <a:gd name="T4" fmla="*/ 0 w 421"/>
                <a:gd name="T5" fmla="*/ 13 h 254"/>
                <a:gd name="T6" fmla="*/ 2 w 421"/>
                <a:gd name="T7" fmla="*/ 17 h 254"/>
                <a:gd name="T8" fmla="*/ 2 w 421"/>
                <a:gd name="T9" fmla="*/ 17 h 254"/>
                <a:gd name="T10" fmla="*/ 411 w 421"/>
                <a:gd name="T11" fmla="*/ 254 h 254"/>
                <a:gd name="T12" fmla="*/ 421 w 421"/>
                <a:gd name="T13" fmla="*/ 237 h 254"/>
                <a:gd name="T14" fmla="*/ 11 w 421"/>
                <a:gd name="T15" fmla="*/ 1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254">
                  <a:moveTo>
                    <a:pt x="11" y="1"/>
                  </a:moveTo>
                  <a:cubicBezTo>
                    <a:pt x="10" y="0"/>
                    <a:pt x="8" y="0"/>
                    <a:pt x="6" y="1"/>
                  </a:cubicBezTo>
                  <a:cubicBezTo>
                    <a:pt x="3" y="3"/>
                    <a:pt x="0" y="8"/>
                    <a:pt x="0" y="13"/>
                  </a:cubicBezTo>
                  <a:cubicBezTo>
                    <a:pt x="0" y="15"/>
                    <a:pt x="1" y="16"/>
                    <a:pt x="2" y="17"/>
                  </a:cubicBezTo>
                  <a:cubicBezTo>
                    <a:pt x="2" y="17"/>
                    <a:pt x="2" y="17"/>
                    <a:pt x="2" y="17"/>
                  </a:cubicBezTo>
                  <a:cubicBezTo>
                    <a:pt x="411" y="254"/>
                    <a:pt x="411" y="254"/>
                    <a:pt x="411" y="254"/>
                  </a:cubicBezTo>
                  <a:cubicBezTo>
                    <a:pt x="421" y="237"/>
                    <a:pt x="421" y="237"/>
                    <a:pt x="421" y="237"/>
                  </a:cubicBezTo>
                  <a:cubicBezTo>
                    <a:pt x="11" y="1"/>
                    <a:pt x="11" y="1"/>
                    <a:pt x="11" y="1"/>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îSḷ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975BBD5-2140-492B-8420-E1FDE1C2497D}"/>
                </a:ext>
              </a:extLst>
            </p:cNvPr>
            <p:cNvSpPr/>
            <p:nvPr/>
          </p:nvSpPr>
          <p:spPr bwMode="auto">
            <a:xfrm>
              <a:off x="5002213" y="1968500"/>
              <a:ext cx="1050925" cy="623888"/>
            </a:xfrm>
            <a:custGeom>
              <a:avLst/>
              <a:gdLst>
                <a:gd name="T0" fmla="*/ 1 w 415"/>
                <a:gd name="T1" fmla="*/ 0 h 247"/>
                <a:gd name="T2" fmla="*/ 0 w 415"/>
                <a:gd name="T3" fmla="*/ 6 h 247"/>
                <a:gd name="T4" fmla="*/ 2 w 415"/>
                <a:gd name="T5" fmla="*/ 10 h 247"/>
                <a:gd name="T6" fmla="*/ 2 w 415"/>
                <a:gd name="T7" fmla="*/ 10 h 247"/>
                <a:gd name="T8" fmla="*/ 411 w 415"/>
                <a:gd name="T9" fmla="*/ 247 h 247"/>
                <a:gd name="T10" fmla="*/ 415 w 415"/>
                <a:gd name="T11" fmla="*/ 239 h 247"/>
                <a:gd name="T12" fmla="*/ 1 w 415"/>
                <a:gd name="T13" fmla="*/ 0 h 247"/>
              </a:gdLst>
              <a:ahLst/>
              <a:cxnLst>
                <a:cxn ang="0">
                  <a:pos x="T0" y="T1"/>
                </a:cxn>
                <a:cxn ang="0">
                  <a:pos x="T2" y="T3"/>
                </a:cxn>
                <a:cxn ang="0">
                  <a:pos x="T4" y="T5"/>
                </a:cxn>
                <a:cxn ang="0">
                  <a:pos x="T6" y="T7"/>
                </a:cxn>
                <a:cxn ang="0">
                  <a:pos x="T8" y="T9"/>
                </a:cxn>
                <a:cxn ang="0">
                  <a:pos x="T10" y="T11"/>
                </a:cxn>
                <a:cxn ang="0">
                  <a:pos x="T12" y="T13"/>
                </a:cxn>
              </a:cxnLst>
              <a:rect l="0" t="0" r="r" b="b"/>
              <a:pathLst>
                <a:path w="415" h="247">
                  <a:moveTo>
                    <a:pt x="1" y="0"/>
                  </a:moveTo>
                  <a:cubicBezTo>
                    <a:pt x="0" y="2"/>
                    <a:pt x="0" y="4"/>
                    <a:pt x="0" y="6"/>
                  </a:cubicBezTo>
                  <a:cubicBezTo>
                    <a:pt x="0" y="8"/>
                    <a:pt x="1" y="9"/>
                    <a:pt x="2" y="10"/>
                  </a:cubicBezTo>
                  <a:cubicBezTo>
                    <a:pt x="2" y="10"/>
                    <a:pt x="2" y="10"/>
                    <a:pt x="2" y="10"/>
                  </a:cubicBezTo>
                  <a:cubicBezTo>
                    <a:pt x="411" y="247"/>
                    <a:pt x="411" y="247"/>
                    <a:pt x="411" y="247"/>
                  </a:cubicBezTo>
                  <a:cubicBezTo>
                    <a:pt x="415" y="239"/>
                    <a:pt x="415" y="239"/>
                    <a:pt x="415" y="239"/>
                  </a:cubicBezTo>
                  <a:cubicBezTo>
                    <a:pt x="1" y="0"/>
                    <a:pt x="1" y="0"/>
                    <a:pt x="1"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ïśl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3CD4AF4-1529-405B-874B-E8E00608C7EF}"/>
                </a:ext>
              </a:extLst>
            </p:cNvPr>
            <p:cNvSpPr/>
            <p:nvPr/>
          </p:nvSpPr>
          <p:spPr bwMode="auto">
            <a:xfrm>
              <a:off x="6037263" y="2544763"/>
              <a:ext cx="36513" cy="50800"/>
            </a:xfrm>
            <a:custGeom>
              <a:avLst/>
              <a:gdLst>
                <a:gd name="T0" fmla="*/ 7 w 14"/>
                <a:gd name="T1" fmla="*/ 3 h 20"/>
                <a:gd name="T2" fmla="*/ 0 w 14"/>
                <a:gd name="T3" fmla="*/ 14 h 20"/>
                <a:gd name="T4" fmla="*/ 7 w 14"/>
                <a:gd name="T5" fmla="*/ 18 h 20"/>
                <a:gd name="T6" fmla="*/ 14 w 14"/>
                <a:gd name="T7" fmla="*/ 7 h 20"/>
                <a:gd name="T8" fmla="*/ 7 w 14"/>
                <a:gd name="T9" fmla="*/ 3 h 20"/>
              </a:gdLst>
              <a:ahLst/>
              <a:cxnLst>
                <a:cxn ang="0">
                  <a:pos x="T0" y="T1"/>
                </a:cxn>
                <a:cxn ang="0">
                  <a:pos x="T2" y="T3"/>
                </a:cxn>
                <a:cxn ang="0">
                  <a:pos x="T4" y="T5"/>
                </a:cxn>
                <a:cxn ang="0">
                  <a:pos x="T6" y="T7"/>
                </a:cxn>
                <a:cxn ang="0">
                  <a:pos x="T8" y="T9"/>
                </a:cxn>
              </a:cxnLst>
              <a:rect l="0" t="0" r="r" b="b"/>
              <a:pathLst>
                <a:path w="14" h="20">
                  <a:moveTo>
                    <a:pt x="7" y="3"/>
                  </a:moveTo>
                  <a:cubicBezTo>
                    <a:pt x="3" y="5"/>
                    <a:pt x="0" y="10"/>
                    <a:pt x="0" y="14"/>
                  </a:cubicBezTo>
                  <a:cubicBezTo>
                    <a:pt x="0" y="19"/>
                    <a:pt x="3" y="20"/>
                    <a:pt x="7" y="18"/>
                  </a:cubicBezTo>
                  <a:cubicBezTo>
                    <a:pt x="11" y="16"/>
                    <a:pt x="14" y="11"/>
                    <a:pt x="14" y="7"/>
                  </a:cubicBezTo>
                  <a:cubicBezTo>
                    <a:pt x="14" y="2"/>
                    <a:pt x="11" y="0"/>
                    <a:pt x="7"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îṩļ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E310E1C-ACA5-4FC9-9340-B9BEA04D8625}"/>
                </a:ext>
              </a:extLst>
            </p:cNvPr>
            <p:cNvSpPr/>
            <p:nvPr/>
          </p:nvSpPr>
          <p:spPr bwMode="auto">
            <a:xfrm>
              <a:off x="5797550" y="2430463"/>
              <a:ext cx="157163" cy="174625"/>
            </a:xfrm>
            <a:custGeom>
              <a:avLst/>
              <a:gdLst>
                <a:gd name="T0" fmla="*/ 99 w 99"/>
                <a:gd name="T1" fmla="*/ 69 h 110"/>
                <a:gd name="T2" fmla="*/ 99 w 99"/>
                <a:gd name="T3" fmla="*/ 69 h 110"/>
                <a:gd name="T4" fmla="*/ 99 w 99"/>
                <a:gd name="T5" fmla="*/ 57 h 110"/>
                <a:gd name="T6" fmla="*/ 0 w 99"/>
                <a:gd name="T7" fmla="*/ 0 h 110"/>
                <a:gd name="T8" fmla="*/ 0 w 99"/>
                <a:gd name="T9" fmla="*/ 11 h 110"/>
                <a:gd name="T10" fmla="*/ 5 w 99"/>
                <a:gd name="T11" fmla="*/ 49 h 110"/>
                <a:gd name="T12" fmla="*/ 80 w 99"/>
                <a:gd name="T13" fmla="*/ 110 h 110"/>
                <a:gd name="T14" fmla="*/ 99 w 99"/>
                <a:gd name="T15" fmla="*/ 69 h 110"/>
                <a:gd name="T16" fmla="*/ 99 w 99"/>
                <a:gd name="T17" fmla="*/ 6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10">
                  <a:moveTo>
                    <a:pt x="99" y="69"/>
                  </a:moveTo>
                  <a:lnTo>
                    <a:pt x="99" y="69"/>
                  </a:lnTo>
                  <a:lnTo>
                    <a:pt x="99" y="57"/>
                  </a:lnTo>
                  <a:lnTo>
                    <a:pt x="0" y="0"/>
                  </a:lnTo>
                  <a:lnTo>
                    <a:pt x="0" y="11"/>
                  </a:lnTo>
                  <a:lnTo>
                    <a:pt x="5" y="49"/>
                  </a:lnTo>
                  <a:lnTo>
                    <a:pt x="80" y="110"/>
                  </a:lnTo>
                  <a:lnTo>
                    <a:pt x="99" y="69"/>
                  </a:lnTo>
                  <a:lnTo>
                    <a:pt x="99" y="69"/>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iSl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E9F51AE-E0A5-4590-8D7D-5275C65816C2}"/>
                </a:ext>
              </a:extLst>
            </p:cNvPr>
            <p:cNvSpPr/>
            <p:nvPr/>
          </p:nvSpPr>
          <p:spPr bwMode="auto">
            <a:xfrm>
              <a:off x="5797550" y="2430463"/>
              <a:ext cx="157163" cy="174625"/>
            </a:xfrm>
            <a:custGeom>
              <a:avLst/>
              <a:gdLst>
                <a:gd name="T0" fmla="*/ 99 w 99"/>
                <a:gd name="T1" fmla="*/ 69 h 110"/>
                <a:gd name="T2" fmla="*/ 99 w 99"/>
                <a:gd name="T3" fmla="*/ 69 h 110"/>
                <a:gd name="T4" fmla="*/ 99 w 99"/>
                <a:gd name="T5" fmla="*/ 57 h 110"/>
                <a:gd name="T6" fmla="*/ 0 w 99"/>
                <a:gd name="T7" fmla="*/ 0 h 110"/>
                <a:gd name="T8" fmla="*/ 0 w 99"/>
                <a:gd name="T9" fmla="*/ 11 h 110"/>
                <a:gd name="T10" fmla="*/ 5 w 99"/>
                <a:gd name="T11" fmla="*/ 49 h 110"/>
                <a:gd name="T12" fmla="*/ 80 w 99"/>
                <a:gd name="T13" fmla="*/ 110 h 110"/>
                <a:gd name="T14" fmla="*/ 99 w 99"/>
                <a:gd name="T15" fmla="*/ 69 h 110"/>
                <a:gd name="T16" fmla="*/ 99 w 99"/>
                <a:gd name="T17" fmla="*/ 6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10">
                  <a:moveTo>
                    <a:pt x="99" y="69"/>
                  </a:moveTo>
                  <a:lnTo>
                    <a:pt x="99" y="69"/>
                  </a:lnTo>
                  <a:lnTo>
                    <a:pt x="99" y="57"/>
                  </a:lnTo>
                  <a:lnTo>
                    <a:pt x="0" y="0"/>
                  </a:lnTo>
                  <a:lnTo>
                    <a:pt x="0" y="11"/>
                  </a:lnTo>
                  <a:lnTo>
                    <a:pt x="5" y="49"/>
                  </a:lnTo>
                  <a:lnTo>
                    <a:pt x="80" y="110"/>
                  </a:lnTo>
                  <a:lnTo>
                    <a:pt x="99" y="69"/>
                  </a:lnTo>
                  <a:lnTo>
                    <a:pt x="99" y="69"/>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38" name="iṡľ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4DE5C83-61B6-43A6-97CA-38D37BE3E146}"/>
                </a:ext>
              </a:extLst>
            </p:cNvPr>
            <p:cNvSpPr/>
            <p:nvPr/>
          </p:nvSpPr>
          <p:spPr bwMode="auto">
            <a:xfrm>
              <a:off x="5797550" y="2430463"/>
              <a:ext cx="7938" cy="77788"/>
            </a:xfrm>
            <a:custGeom>
              <a:avLst/>
              <a:gdLst>
                <a:gd name="T0" fmla="*/ 0 w 5"/>
                <a:gd name="T1" fmla="*/ 0 h 49"/>
                <a:gd name="T2" fmla="*/ 0 w 5"/>
                <a:gd name="T3" fmla="*/ 11 h 49"/>
                <a:gd name="T4" fmla="*/ 5 w 5"/>
                <a:gd name="T5" fmla="*/ 49 h 49"/>
                <a:gd name="T6" fmla="*/ 5 w 5"/>
                <a:gd name="T7" fmla="*/ 37 h 49"/>
                <a:gd name="T8" fmla="*/ 0 w 5"/>
                <a:gd name="T9" fmla="*/ 0 h 49"/>
              </a:gdLst>
              <a:ahLst/>
              <a:cxnLst>
                <a:cxn ang="0">
                  <a:pos x="T0" y="T1"/>
                </a:cxn>
                <a:cxn ang="0">
                  <a:pos x="T2" y="T3"/>
                </a:cxn>
                <a:cxn ang="0">
                  <a:pos x="T4" y="T5"/>
                </a:cxn>
                <a:cxn ang="0">
                  <a:pos x="T6" y="T7"/>
                </a:cxn>
                <a:cxn ang="0">
                  <a:pos x="T8" y="T9"/>
                </a:cxn>
              </a:cxnLst>
              <a:rect l="0" t="0" r="r" b="b"/>
              <a:pathLst>
                <a:path w="5" h="49">
                  <a:moveTo>
                    <a:pt x="0" y="0"/>
                  </a:moveTo>
                  <a:lnTo>
                    <a:pt x="0" y="11"/>
                  </a:lnTo>
                  <a:lnTo>
                    <a:pt x="5" y="49"/>
                  </a:lnTo>
                  <a:lnTo>
                    <a:pt x="5" y="37"/>
                  </a:lnTo>
                  <a:lnTo>
                    <a:pt x="0" y="0"/>
                  </a:lnTo>
                  <a:close/>
                </a:path>
              </a:pathLst>
            </a:custGeom>
            <a:solidFill>
              <a:srgbClr val="1FB2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îṥḷ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2B1F232-33B5-4D55-8C6F-257BDFC4491C}"/>
                </a:ext>
              </a:extLst>
            </p:cNvPr>
            <p:cNvSpPr/>
            <p:nvPr/>
          </p:nvSpPr>
          <p:spPr bwMode="auto">
            <a:xfrm>
              <a:off x="5797550" y="2430463"/>
              <a:ext cx="7938" cy="77788"/>
            </a:xfrm>
            <a:custGeom>
              <a:avLst/>
              <a:gdLst>
                <a:gd name="T0" fmla="*/ 0 w 5"/>
                <a:gd name="T1" fmla="*/ 0 h 49"/>
                <a:gd name="T2" fmla="*/ 0 w 5"/>
                <a:gd name="T3" fmla="*/ 11 h 49"/>
                <a:gd name="T4" fmla="*/ 5 w 5"/>
                <a:gd name="T5" fmla="*/ 49 h 49"/>
                <a:gd name="T6" fmla="*/ 5 w 5"/>
                <a:gd name="T7" fmla="*/ 37 h 49"/>
                <a:gd name="T8" fmla="*/ 0 w 5"/>
                <a:gd name="T9" fmla="*/ 0 h 49"/>
              </a:gdLst>
              <a:ahLst/>
              <a:cxnLst>
                <a:cxn ang="0">
                  <a:pos x="T0" y="T1"/>
                </a:cxn>
                <a:cxn ang="0">
                  <a:pos x="T2" y="T3"/>
                </a:cxn>
                <a:cxn ang="0">
                  <a:pos x="T4" y="T5"/>
                </a:cxn>
                <a:cxn ang="0">
                  <a:pos x="T6" y="T7"/>
                </a:cxn>
                <a:cxn ang="0">
                  <a:pos x="T8" y="T9"/>
                </a:cxn>
              </a:cxnLst>
              <a:rect l="0" t="0" r="r" b="b"/>
              <a:pathLst>
                <a:path w="5" h="49">
                  <a:moveTo>
                    <a:pt x="0" y="0"/>
                  </a:moveTo>
                  <a:lnTo>
                    <a:pt x="0" y="11"/>
                  </a:lnTo>
                  <a:lnTo>
                    <a:pt x="5" y="49"/>
                  </a:lnTo>
                  <a:lnTo>
                    <a:pt x="5" y="3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iṡl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69591E8-0A5C-4958-A842-5AC13027AD5B}"/>
                </a:ext>
              </a:extLst>
            </p:cNvPr>
            <p:cNvSpPr/>
            <p:nvPr/>
          </p:nvSpPr>
          <p:spPr bwMode="auto">
            <a:xfrm>
              <a:off x="5954713" y="2540000"/>
              <a:ext cx="1588"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ïŝl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D270333-69C1-4B5C-BF62-D6E987FC77C6}"/>
                </a:ext>
              </a:extLst>
            </p:cNvPr>
            <p:cNvSpPr/>
            <p:nvPr/>
          </p:nvSpPr>
          <p:spPr bwMode="auto">
            <a:xfrm>
              <a:off x="5954713" y="25400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í$l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8D992C3-3801-40EA-978F-E5187246E0CD}"/>
                </a:ext>
              </a:extLst>
            </p:cNvPr>
            <p:cNvSpPr/>
            <p:nvPr/>
          </p:nvSpPr>
          <p:spPr bwMode="auto">
            <a:xfrm>
              <a:off x="5924550" y="2520950"/>
              <a:ext cx="30163" cy="84138"/>
            </a:xfrm>
            <a:custGeom>
              <a:avLst/>
              <a:gdLst>
                <a:gd name="T0" fmla="*/ 19 w 19"/>
                <a:gd name="T1" fmla="*/ 0 h 53"/>
                <a:gd name="T2" fmla="*/ 0 w 19"/>
                <a:gd name="T3" fmla="*/ 40 h 53"/>
                <a:gd name="T4" fmla="*/ 0 w 19"/>
                <a:gd name="T5" fmla="*/ 53 h 53"/>
                <a:gd name="T6" fmla="*/ 19 w 19"/>
                <a:gd name="T7" fmla="*/ 12 h 53"/>
                <a:gd name="T8" fmla="*/ 19 w 19"/>
                <a:gd name="T9" fmla="*/ 12 h 53"/>
                <a:gd name="T10" fmla="*/ 19 w 19"/>
                <a:gd name="T11" fmla="*/ 12 h 53"/>
                <a:gd name="T12" fmla="*/ 19 w 19"/>
                <a:gd name="T13" fmla="*/ 12 h 53"/>
                <a:gd name="T14" fmla="*/ 19 w 19"/>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3">
                  <a:moveTo>
                    <a:pt x="19" y="0"/>
                  </a:moveTo>
                  <a:lnTo>
                    <a:pt x="0" y="40"/>
                  </a:lnTo>
                  <a:lnTo>
                    <a:pt x="0" y="53"/>
                  </a:lnTo>
                  <a:lnTo>
                    <a:pt x="19" y="12"/>
                  </a:lnTo>
                  <a:lnTo>
                    <a:pt x="19" y="12"/>
                  </a:lnTo>
                  <a:lnTo>
                    <a:pt x="19" y="12"/>
                  </a:lnTo>
                  <a:lnTo>
                    <a:pt x="19" y="12"/>
                  </a:lnTo>
                  <a:lnTo>
                    <a:pt x="19" y="0"/>
                  </a:lnTo>
                  <a:close/>
                </a:path>
              </a:pathLst>
            </a:custGeom>
            <a:solidFill>
              <a:srgbClr val="1FB2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işľ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A8B77E0-727B-4C76-BB0C-913E66150A4D}"/>
                </a:ext>
              </a:extLst>
            </p:cNvPr>
            <p:cNvSpPr/>
            <p:nvPr/>
          </p:nvSpPr>
          <p:spPr bwMode="auto">
            <a:xfrm>
              <a:off x="5924550" y="2520950"/>
              <a:ext cx="30163" cy="84138"/>
            </a:xfrm>
            <a:custGeom>
              <a:avLst/>
              <a:gdLst>
                <a:gd name="T0" fmla="*/ 19 w 19"/>
                <a:gd name="T1" fmla="*/ 0 h 53"/>
                <a:gd name="T2" fmla="*/ 0 w 19"/>
                <a:gd name="T3" fmla="*/ 40 h 53"/>
                <a:gd name="T4" fmla="*/ 0 w 19"/>
                <a:gd name="T5" fmla="*/ 53 h 53"/>
                <a:gd name="T6" fmla="*/ 19 w 19"/>
                <a:gd name="T7" fmla="*/ 12 h 53"/>
                <a:gd name="T8" fmla="*/ 19 w 19"/>
                <a:gd name="T9" fmla="*/ 12 h 53"/>
                <a:gd name="T10" fmla="*/ 19 w 19"/>
                <a:gd name="T11" fmla="*/ 12 h 53"/>
                <a:gd name="T12" fmla="*/ 19 w 19"/>
                <a:gd name="T13" fmla="*/ 12 h 53"/>
                <a:gd name="T14" fmla="*/ 19 w 19"/>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3">
                  <a:moveTo>
                    <a:pt x="19" y="0"/>
                  </a:moveTo>
                  <a:lnTo>
                    <a:pt x="0" y="40"/>
                  </a:lnTo>
                  <a:lnTo>
                    <a:pt x="0" y="53"/>
                  </a:lnTo>
                  <a:lnTo>
                    <a:pt x="19" y="12"/>
                  </a:lnTo>
                  <a:lnTo>
                    <a:pt x="19" y="12"/>
                  </a:lnTo>
                  <a:lnTo>
                    <a:pt x="19" y="12"/>
                  </a:lnTo>
                  <a:lnTo>
                    <a:pt x="19" y="12"/>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íṧḷ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4B1AA2A-14A7-4AE2-A2A2-7F41B93E3BE2}"/>
                </a:ext>
              </a:extLst>
            </p:cNvPr>
            <p:cNvSpPr/>
            <p:nvPr/>
          </p:nvSpPr>
          <p:spPr bwMode="auto">
            <a:xfrm>
              <a:off x="5805488" y="2489200"/>
              <a:ext cx="119063" cy="115888"/>
            </a:xfrm>
            <a:custGeom>
              <a:avLst/>
              <a:gdLst>
                <a:gd name="T0" fmla="*/ 0 w 75"/>
                <a:gd name="T1" fmla="*/ 0 h 73"/>
                <a:gd name="T2" fmla="*/ 0 w 75"/>
                <a:gd name="T3" fmla="*/ 0 h 73"/>
                <a:gd name="T4" fmla="*/ 0 w 75"/>
                <a:gd name="T5" fmla="*/ 12 h 73"/>
                <a:gd name="T6" fmla="*/ 75 w 75"/>
                <a:gd name="T7" fmla="*/ 73 h 73"/>
                <a:gd name="T8" fmla="*/ 75 w 75"/>
                <a:gd name="T9" fmla="*/ 60 h 73"/>
                <a:gd name="T10" fmla="*/ 0 w 75"/>
                <a:gd name="T11" fmla="*/ 0 h 73"/>
              </a:gdLst>
              <a:ahLst/>
              <a:cxnLst>
                <a:cxn ang="0">
                  <a:pos x="T0" y="T1"/>
                </a:cxn>
                <a:cxn ang="0">
                  <a:pos x="T2" y="T3"/>
                </a:cxn>
                <a:cxn ang="0">
                  <a:pos x="T4" y="T5"/>
                </a:cxn>
                <a:cxn ang="0">
                  <a:pos x="T6" y="T7"/>
                </a:cxn>
                <a:cxn ang="0">
                  <a:pos x="T8" y="T9"/>
                </a:cxn>
                <a:cxn ang="0">
                  <a:pos x="T10" y="T11"/>
                </a:cxn>
              </a:cxnLst>
              <a:rect l="0" t="0" r="r" b="b"/>
              <a:pathLst>
                <a:path w="75" h="73">
                  <a:moveTo>
                    <a:pt x="0" y="0"/>
                  </a:moveTo>
                  <a:lnTo>
                    <a:pt x="0" y="0"/>
                  </a:lnTo>
                  <a:lnTo>
                    <a:pt x="0" y="12"/>
                  </a:lnTo>
                  <a:lnTo>
                    <a:pt x="75" y="73"/>
                  </a:lnTo>
                  <a:lnTo>
                    <a:pt x="75" y="60"/>
                  </a:lnTo>
                  <a:lnTo>
                    <a:pt x="0" y="0"/>
                  </a:lnTo>
                  <a:close/>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ï$l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CCFAADA-015A-4DB7-9DA8-0467A47D5BD0}"/>
                </a:ext>
              </a:extLst>
            </p:cNvPr>
            <p:cNvSpPr/>
            <p:nvPr/>
          </p:nvSpPr>
          <p:spPr bwMode="auto">
            <a:xfrm>
              <a:off x="5805488" y="2489200"/>
              <a:ext cx="119063" cy="115888"/>
            </a:xfrm>
            <a:custGeom>
              <a:avLst/>
              <a:gdLst>
                <a:gd name="T0" fmla="*/ 0 w 75"/>
                <a:gd name="T1" fmla="*/ 0 h 73"/>
                <a:gd name="T2" fmla="*/ 0 w 75"/>
                <a:gd name="T3" fmla="*/ 0 h 73"/>
                <a:gd name="T4" fmla="*/ 0 w 75"/>
                <a:gd name="T5" fmla="*/ 12 h 73"/>
                <a:gd name="T6" fmla="*/ 75 w 75"/>
                <a:gd name="T7" fmla="*/ 73 h 73"/>
                <a:gd name="T8" fmla="*/ 75 w 75"/>
                <a:gd name="T9" fmla="*/ 60 h 73"/>
                <a:gd name="T10" fmla="*/ 0 w 75"/>
                <a:gd name="T11" fmla="*/ 0 h 73"/>
              </a:gdLst>
              <a:ahLst/>
              <a:cxnLst>
                <a:cxn ang="0">
                  <a:pos x="T0" y="T1"/>
                </a:cxn>
                <a:cxn ang="0">
                  <a:pos x="T2" y="T3"/>
                </a:cxn>
                <a:cxn ang="0">
                  <a:pos x="T4" y="T5"/>
                </a:cxn>
                <a:cxn ang="0">
                  <a:pos x="T6" y="T7"/>
                </a:cxn>
                <a:cxn ang="0">
                  <a:pos x="T8" y="T9"/>
                </a:cxn>
                <a:cxn ang="0">
                  <a:pos x="T10" y="T11"/>
                </a:cxn>
              </a:cxnLst>
              <a:rect l="0" t="0" r="r" b="b"/>
              <a:pathLst>
                <a:path w="75" h="73">
                  <a:moveTo>
                    <a:pt x="0" y="0"/>
                  </a:moveTo>
                  <a:lnTo>
                    <a:pt x="0" y="0"/>
                  </a:lnTo>
                  <a:lnTo>
                    <a:pt x="0" y="12"/>
                  </a:lnTo>
                  <a:lnTo>
                    <a:pt x="75" y="73"/>
                  </a:lnTo>
                  <a:lnTo>
                    <a:pt x="75" y="6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ïS1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7621EF5-B451-4A0D-B1D9-7315C7BAA54A}"/>
                </a:ext>
              </a:extLst>
            </p:cNvPr>
            <p:cNvSpPr/>
            <p:nvPr/>
          </p:nvSpPr>
          <p:spPr bwMode="auto">
            <a:xfrm>
              <a:off x="4254500" y="2973388"/>
              <a:ext cx="468313" cy="655638"/>
            </a:xfrm>
            <a:custGeom>
              <a:avLst/>
              <a:gdLst>
                <a:gd name="T0" fmla="*/ 17 w 185"/>
                <a:gd name="T1" fmla="*/ 67 h 259"/>
                <a:gd name="T2" fmla="*/ 122 w 185"/>
                <a:gd name="T3" fmla="*/ 6 h 259"/>
                <a:gd name="T4" fmla="*/ 155 w 185"/>
                <a:gd name="T5" fmla="*/ 6 h 259"/>
                <a:gd name="T6" fmla="*/ 169 w 185"/>
                <a:gd name="T7" fmla="*/ 13 h 259"/>
                <a:gd name="T8" fmla="*/ 185 w 185"/>
                <a:gd name="T9" fmla="*/ 42 h 259"/>
                <a:gd name="T10" fmla="*/ 185 w 185"/>
                <a:gd name="T11" fmla="*/ 164 h 259"/>
                <a:gd name="T12" fmla="*/ 169 w 185"/>
                <a:gd name="T13" fmla="*/ 192 h 259"/>
                <a:gd name="T14" fmla="*/ 63 w 185"/>
                <a:gd name="T15" fmla="*/ 254 h 259"/>
                <a:gd name="T16" fmla="*/ 30 w 185"/>
                <a:gd name="T17" fmla="*/ 254 h 259"/>
                <a:gd name="T18" fmla="*/ 17 w 185"/>
                <a:gd name="T19" fmla="*/ 246 h 259"/>
                <a:gd name="T20" fmla="*/ 0 w 185"/>
                <a:gd name="T21" fmla="*/ 217 h 259"/>
                <a:gd name="T22" fmla="*/ 0 w 185"/>
                <a:gd name="T23" fmla="*/ 95 h 259"/>
                <a:gd name="T24" fmla="*/ 17 w 185"/>
                <a:gd name="T25" fmla="*/ 6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59">
                  <a:moveTo>
                    <a:pt x="17" y="67"/>
                  </a:moveTo>
                  <a:cubicBezTo>
                    <a:pt x="122" y="6"/>
                    <a:pt x="122" y="6"/>
                    <a:pt x="122" y="6"/>
                  </a:cubicBezTo>
                  <a:cubicBezTo>
                    <a:pt x="132" y="0"/>
                    <a:pt x="146" y="0"/>
                    <a:pt x="155" y="6"/>
                  </a:cubicBezTo>
                  <a:cubicBezTo>
                    <a:pt x="169" y="13"/>
                    <a:pt x="169" y="13"/>
                    <a:pt x="169" y="13"/>
                  </a:cubicBezTo>
                  <a:cubicBezTo>
                    <a:pt x="178" y="19"/>
                    <a:pt x="185" y="31"/>
                    <a:pt x="185" y="42"/>
                  </a:cubicBezTo>
                  <a:cubicBezTo>
                    <a:pt x="185" y="164"/>
                    <a:pt x="185" y="164"/>
                    <a:pt x="185" y="164"/>
                  </a:cubicBezTo>
                  <a:cubicBezTo>
                    <a:pt x="185" y="174"/>
                    <a:pt x="178" y="187"/>
                    <a:pt x="169" y="192"/>
                  </a:cubicBezTo>
                  <a:cubicBezTo>
                    <a:pt x="63" y="254"/>
                    <a:pt x="63" y="254"/>
                    <a:pt x="63" y="254"/>
                  </a:cubicBezTo>
                  <a:cubicBezTo>
                    <a:pt x="54" y="259"/>
                    <a:pt x="39" y="259"/>
                    <a:pt x="30" y="254"/>
                  </a:cubicBezTo>
                  <a:cubicBezTo>
                    <a:pt x="17" y="246"/>
                    <a:pt x="17" y="246"/>
                    <a:pt x="17" y="246"/>
                  </a:cubicBezTo>
                  <a:cubicBezTo>
                    <a:pt x="8" y="241"/>
                    <a:pt x="0" y="228"/>
                    <a:pt x="0" y="217"/>
                  </a:cubicBezTo>
                  <a:cubicBezTo>
                    <a:pt x="0" y="95"/>
                    <a:pt x="0" y="95"/>
                    <a:pt x="0" y="95"/>
                  </a:cubicBezTo>
                  <a:cubicBezTo>
                    <a:pt x="0" y="85"/>
                    <a:pt x="8" y="72"/>
                    <a:pt x="17" y="67"/>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iSḻ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38DD108-EE17-47DE-B830-74ADADDD986C}"/>
                </a:ext>
              </a:extLst>
            </p:cNvPr>
            <p:cNvSpPr/>
            <p:nvPr/>
          </p:nvSpPr>
          <p:spPr bwMode="auto">
            <a:xfrm>
              <a:off x="4370388" y="3041650"/>
              <a:ext cx="352425" cy="587375"/>
            </a:xfrm>
            <a:custGeom>
              <a:avLst/>
              <a:gdLst>
                <a:gd name="T0" fmla="*/ 139 w 139"/>
                <a:gd name="T1" fmla="*/ 15 h 232"/>
                <a:gd name="T2" fmla="*/ 123 w 139"/>
                <a:gd name="T3" fmla="*/ 5 h 232"/>
                <a:gd name="T4" fmla="*/ 17 w 139"/>
                <a:gd name="T5" fmla="*/ 66 h 232"/>
                <a:gd name="T6" fmla="*/ 0 w 139"/>
                <a:gd name="T7" fmla="*/ 95 h 232"/>
                <a:gd name="T8" fmla="*/ 0 w 139"/>
                <a:gd name="T9" fmla="*/ 217 h 232"/>
                <a:gd name="T10" fmla="*/ 17 w 139"/>
                <a:gd name="T11" fmla="*/ 227 h 232"/>
                <a:gd name="T12" fmla="*/ 123 w 139"/>
                <a:gd name="T13" fmla="*/ 165 h 232"/>
                <a:gd name="T14" fmla="*/ 139 w 139"/>
                <a:gd name="T15" fmla="*/ 137 h 232"/>
                <a:gd name="T16" fmla="*/ 139 w 139"/>
                <a:gd name="T17" fmla="*/ 1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2">
                  <a:moveTo>
                    <a:pt x="139" y="15"/>
                  </a:moveTo>
                  <a:cubicBezTo>
                    <a:pt x="139" y="4"/>
                    <a:pt x="132" y="0"/>
                    <a:pt x="123" y="5"/>
                  </a:cubicBezTo>
                  <a:cubicBezTo>
                    <a:pt x="17" y="66"/>
                    <a:pt x="17" y="66"/>
                    <a:pt x="17" y="66"/>
                  </a:cubicBezTo>
                  <a:cubicBezTo>
                    <a:pt x="8" y="72"/>
                    <a:pt x="0" y="84"/>
                    <a:pt x="0" y="95"/>
                  </a:cubicBezTo>
                  <a:cubicBezTo>
                    <a:pt x="0" y="217"/>
                    <a:pt x="0" y="217"/>
                    <a:pt x="0" y="217"/>
                  </a:cubicBezTo>
                  <a:cubicBezTo>
                    <a:pt x="0" y="228"/>
                    <a:pt x="8" y="232"/>
                    <a:pt x="17" y="227"/>
                  </a:cubicBezTo>
                  <a:cubicBezTo>
                    <a:pt x="123" y="165"/>
                    <a:pt x="123" y="165"/>
                    <a:pt x="123" y="165"/>
                  </a:cubicBezTo>
                  <a:cubicBezTo>
                    <a:pt x="132" y="160"/>
                    <a:pt x="139" y="147"/>
                    <a:pt x="139" y="137"/>
                  </a:cubicBezTo>
                  <a:cubicBezTo>
                    <a:pt x="139" y="15"/>
                    <a:pt x="139" y="15"/>
                    <a:pt x="139" y="15"/>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í$1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641C723-C278-4D42-A51D-7BD706E2CB7F}"/>
                </a:ext>
              </a:extLst>
            </p:cNvPr>
            <p:cNvSpPr/>
            <p:nvPr/>
          </p:nvSpPr>
          <p:spPr bwMode="auto">
            <a:xfrm>
              <a:off x="4254500" y="3522663"/>
              <a:ext cx="17463" cy="50800"/>
            </a:xfrm>
            <a:custGeom>
              <a:avLst/>
              <a:gdLst>
                <a:gd name="T0" fmla="*/ 0 w 7"/>
                <a:gd name="T1" fmla="*/ 0 h 20"/>
                <a:gd name="T2" fmla="*/ 0 w 7"/>
                <a:gd name="T3" fmla="*/ 0 h 20"/>
                <a:gd name="T4" fmla="*/ 7 w 7"/>
                <a:gd name="T5" fmla="*/ 20 h 20"/>
                <a:gd name="T6" fmla="*/ 7 w 7"/>
                <a:gd name="T7" fmla="*/ 20 h 20"/>
                <a:gd name="T8" fmla="*/ 0 w 7"/>
                <a:gd name="T9" fmla="*/ 0 h 20"/>
              </a:gdLst>
              <a:ahLst/>
              <a:cxnLst>
                <a:cxn ang="0">
                  <a:pos x="T0" y="T1"/>
                </a:cxn>
                <a:cxn ang="0">
                  <a:pos x="T2" y="T3"/>
                </a:cxn>
                <a:cxn ang="0">
                  <a:pos x="T4" y="T5"/>
                </a:cxn>
                <a:cxn ang="0">
                  <a:pos x="T6" y="T7"/>
                </a:cxn>
                <a:cxn ang="0">
                  <a:pos x="T8" y="T9"/>
                </a:cxn>
              </a:cxnLst>
              <a:rect l="0" t="0" r="r" b="b"/>
              <a:pathLst>
                <a:path w="7" h="20">
                  <a:moveTo>
                    <a:pt x="0" y="0"/>
                  </a:moveTo>
                  <a:cubicBezTo>
                    <a:pt x="0" y="0"/>
                    <a:pt x="0" y="0"/>
                    <a:pt x="0" y="0"/>
                  </a:cubicBezTo>
                  <a:cubicBezTo>
                    <a:pt x="0" y="7"/>
                    <a:pt x="3" y="14"/>
                    <a:pt x="7" y="20"/>
                  </a:cubicBezTo>
                  <a:cubicBezTo>
                    <a:pt x="7" y="20"/>
                    <a:pt x="7" y="20"/>
                    <a:pt x="7" y="20"/>
                  </a:cubicBezTo>
                  <a:cubicBezTo>
                    <a:pt x="3" y="14"/>
                    <a:pt x="0" y="7"/>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îṧl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DB83D18-8C12-42EE-A6FB-BB93B9230256}"/>
                </a:ext>
              </a:extLst>
            </p:cNvPr>
            <p:cNvSpPr/>
            <p:nvPr/>
          </p:nvSpPr>
          <p:spPr bwMode="auto">
            <a:xfrm>
              <a:off x="4271963" y="3573463"/>
              <a:ext cx="98425" cy="50800"/>
            </a:xfrm>
            <a:custGeom>
              <a:avLst/>
              <a:gdLst>
                <a:gd name="T0" fmla="*/ 0 w 39"/>
                <a:gd name="T1" fmla="*/ 0 h 20"/>
                <a:gd name="T2" fmla="*/ 0 w 39"/>
                <a:gd name="T3" fmla="*/ 0 h 20"/>
                <a:gd name="T4" fmla="*/ 10 w 39"/>
                <a:gd name="T5" fmla="*/ 9 h 20"/>
                <a:gd name="T6" fmla="*/ 23 w 39"/>
                <a:gd name="T7" fmla="*/ 17 h 20"/>
                <a:gd name="T8" fmla="*/ 39 w 39"/>
                <a:gd name="T9" fmla="*/ 20 h 20"/>
                <a:gd name="T10" fmla="*/ 23 w 39"/>
                <a:gd name="T11" fmla="*/ 17 h 20"/>
                <a:gd name="T12" fmla="*/ 10 w 39"/>
                <a:gd name="T13" fmla="*/ 9 h 20"/>
                <a:gd name="T14" fmla="*/ 0 w 3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0">
                  <a:moveTo>
                    <a:pt x="0" y="0"/>
                  </a:moveTo>
                  <a:cubicBezTo>
                    <a:pt x="0" y="0"/>
                    <a:pt x="0" y="0"/>
                    <a:pt x="0" y="0"/>
                  </a:cubicBezTo>
                  <a:cubicBezTo>
                    <a:pt x="3" y="4"/>
                    <a:pt x="6" y="7"/>
                    <a:pt x="10" y="9"/>
                  </a:cubicBezTo>
                  <a:cubicBezTo>
                    <a:pt x="23" y="17"/>
                    <a:pt x="23" y="17"/>
                    <a:pt x="23" y="17"/>
                  </a:cubicBezTo>
                  <a:cubicBezTo>
                    <a:pt x="27" y="19"/>
                    <a:pt x="33" y="20"/>
                    <a:pt x="39" y="20"/>
                  </a:cubicBezTo>
                  <a:cubicBezTo>
                    <a:pt x="33" y="20"/>
                    <a:pt x="27" y="19"/>
                    <a:pt x="23" y="17"/>
                  </a:cubicBezTo>
                  <a:cubicBezTo>
                    <a:pt x="10" y="9"/>
                    <a:pt x="10" y="9"/>
                    <a:pt x="10" y="9"/>
                  </a:cubicBezTo>
                  <a:cubicBezTo>
                    <a:pt x="6" y="7"/>
                    <a:pt x="3" y="4"/>
                    <a:pt x="0" y="0"/>
                  </a:cubicBezTo>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ïsḻ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2980E3A-981C-4E5D-974B-A31A6BE4EBFA}"/>
                </a:ext>
              </a:extLst>
            </p:cNvPr>
            <p:cNvSpPr/>
            <p:nvPr/>
          </p:nvSpPr>
          <p:spPr bwMode="auto">
            <a:xfrm>
              <a:off x="4254500" y="3173413"/>
              <a:ext cx="152400" cy="450850"/>
            </a:xfrm>
            <a:custGeom>
              <a:avLst/>
              <a:gdLst>
                <a:gd name="T0" fmla="*/ 5 w 60"/>
                <a:gd name="T1" fmla="*/ 0 h 178"/>
                <a:gd name="T2" fmla="*/ 0 w 60"/>
                <a:gd name="T3" fmla="*/ 16 h 178"/>
                <a:gd name="T4" fmla="*/ 0 w 60"/>
                <a:gd name="T5" fmla="*/ 138 h 178"/>
                <a:gd name="T6" fmla="*/ 7 w 60"/>
                <a:gd name="T7" fmla="*/ 158 h 178"/>
                <a:gd name="T8" fmla="*/ 17 w 60"/>
                <a:gd name="T9" fmla="*/ 167 h 178"/>
                <a:gd name="T10" fmla="*/ 30 w 60"/>
                <a:gd name="T11" fmla="*/ 175 h 178"/>
                <a:gd name="T12" fmla="*/ 46 w 60"/>
                <a:gd name="T13" fmla="*/ 178 h 178"/>
                <a:gd name="T14" fmla="*/ 46 w 60"/>
                <a:gd name="T15" fmla="*/ 178 h 178"/>
                <a:gd name="T16" fmla="*/ 60 w 60"/>
                <a:gd name="T17" fmla="*/ 176 h 178"/>
                <a:gd name="T18" fmla="*/ 55 w 60"/>
                <a:gd name="T19" fmla="*/ 177 h 178"/>
                <a:gd name="T20" fmla="*/ 46 w 60"/>
                <a:gd name="T21" fmla="*/ 165 h 178"/>
                <a:gd name="T22" fmla="*/ 46 w 60"/>
                <a:gd name="T23" fmla="*/ 43 h 178"/>
                <a:gd name="T24" fmla="*/ 46 w 60"/>
                <a:gd name="T25" fmla="*/ 43 h 178"/>
                <a:gd name="T26" fmla="*/ 46 w 60"/>
                <a:gd name="T27" fmla="*/ 43 h 178"/>
                <a:gd name="T28" fmla="*/ 51 w 60"/>
                <a:gd name="T29" fmla="*/ 27 h 178"/>
                <a:gd name="T30" fmla="*/ 5 w 60"/>
                <a:gd name="T3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78">
                  <a:moveTo>
                    <a:pt x="5" y="0"/>
                  </a:moveTo>
                  <a:cubicBezTo>
                    <a:pt x="2" y="5"/>
                    <a:pt x="0" y="11"/>
                    <a:pt x="0" y="16"/>
                  </a:cubicBezTo>
                  <a:cubicBezTo>
                    <a:pt x="0" y="138"/>
                    <a:pt x="0" y="138"/>
                    <a:pt x="0" y="138"/>
                  </a:cubicBezTo>
                  <a:cubicBezTo>
                    <a:pt x="0" y="145"/>
                    <a:pt x="3" y="152"/>
                    <a:pt x="7" y="158"/>
                  </a:cubicBezTo>
                  <a:cubicBezTo>
                    <a:pt x="10" y="162"/>
                    <a:pt x="13" y="165"/>
                    <a:pt x="17" y="167"/>
                  </a:cubicBezTo>
                  <a:cubicBezTo>
                    <a:pt x="30" y="175"/>
                    <a:pt x="30" y="175"/>
                    <a:pt x="30" y="175"/>
                  </a:cubicBezTo>
                  <a:cubicBezTo>
                    <a:pt x="34" y="177"/>
                    <a:pt x="40" y="178"/>
                    <a:pt x="46" y="178"/>
                  </a:cubicBezTo>
                  <a:cubicBezTo>
                    <a:pt x="46" y="178"/>
                    <a:pt x="46" y="178"/>
                    <a:pt x="46" y="178"/>
                  </a:cubicBezTo>
                  <a:cubicBezTo>
                    <a:pt x="51" y="178"/>
                    <a:pt x="56" y="178"/>
                    <a:pt x="60" y="176"/>
                  </a:cubicBezTo>
                  <a:cubicBezTo>
                    <a:pt x="58" y="176"/>
                    <a:pt x="57" y="177"/>
                    <a:pt x="55" y="177"/>
                  </a:cubicBezTo>
                  <a:cubicBezTo>
                    <a:pt x="50" y="177"/>
                    <a:pt x="46" y="172"/>
                    <a:pt x="46" y="165"/>
                  </a:cubicBezTo>
                  <a:cubicBezTo>
                    <a:pt x="46" y="43"/>
                    <a:pt x="46" y="43"/>
                    <a:pt x="46" y="43"/>
                  </a:cubicBezTo>
                  <a:cubicBezTo>
                    <a:pt x="46" y="43"/>
                    <a:pt x="46" y="43"/>
                    <a:pt x="46" y="43"/>
                  </a:cubicBezTo>
                  <a:cubicBezTo>
                    <a:pt x="46" y="43"/>
                    <a:pt x="46" y="43"/>
                    <a:pt x="46" y="43"/>
                  </a:cubicBezTo>
                  <a:cubicBezTo>
                    <a:pt x="46" y="38"/>
                    <a:pt x="48" y="32"/>
                    <a:pt x="51" y="27"/>
                  </a:cubicBezTo>
                  <a:cubicBezTo>
                    <a:pt x="5" y="0"/>
                    <a:pt x="5" y="0"/>
                    <a:pt x="5" y="0"/>
                  </a:cubicBezTo>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ïŝl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4E89927-14EA-4D0F-9874-BD1BCA66A495}"/>
                </a:ext>
              </a:extLst>
            </p:cNvPr>
            <p:cNvSpPr/>
            <p:nvPr/>
          </p:nvSpPr>
          <p:spPr bwMode="auto">
            <a:xfrm>
              <a:off x="4370388" y="3241675"/>
              <a:ext cx="12700" cy="41275"/>
            </a:xfrm>
            <a:custGeom>
              <a:avLst/>
              <a:gdLst>
                <a:gd name="T0" fmla="*/ 5 w 5"/>
                <a:gd name="T1" fmla="*/ 0 h 16"/>
                <a:gd name="T2" fmla="*/ 0 w 5"/>
                <a:gd name="T3" fmla="*/ 16 h 16"/>
                <a:gd name="T4" fmla="*/ 0 w 5"/>
                <a:gd name="T5" fmla="*/ 16 h 16"/>
                <a:gd name="T6" fmla="*/ 5 w 5"/>
                <a:gd name="T7" fmla="*/ 0 h 16"/>
                <a:gd name="T8" fmla="*/ 5 w 5"/>
                <a:gd name="T9" fmla="*/ 0 h 16"/>
              </a:gdLst>
              <a:ahLst/>
              <a:cxnLst>
                <a:cxn ang="0">
                  <a:pos x="T0" y="T1"/>
                </a:cxn>
                <a:cxn ang="0">
                  <a:pos x="T2" y="T3"/>
                </a:cxn>
                <a:cxn ang="0">
                  <a:pos x="T4" y="T5"/>
                </a:cxn>
                <a:cxn ang="0">
                  <a:pos x="T6" y="T7"/>
                </a:cxn>
                <a:cxn ang="0">
                  <a:pos x="T8" y="T9"/>
                </a:cxn>
              </a:cxnLst>
              <a:rect l="0" t="0" r="r" b="b"/>
              <a:pathLst>
                <a:path w="5" h="16">
                  <a:moveTo>
                    <a:pt x="5" y="0"/>
                  </a:moveTo>
                  <a:cubicBezTo>
                    <a:pt x="2" y="5"/>
                    <a:pt x="0" y="11"/>
                    <a:pt x="0" y="16"/>
                  </a:cubicBezTo>
                  <a:cubicBezTo>
                    <a:pt x="0" y="16"/>
                    <a:pt x="0" y="16"/>
                    <a:pt x="0" y="16"/>
                  </a:cubicBezTo>
                  <a:cubicBezTo>
                    <a:pt x="0" y="11"/>
                    <a:pt x="2" y="5"/>
                    <a:pt x="5" y="0"/>
                  </a:cubicBezTo>
                  <a:cubicBezTo>
                    <a:pt x="5" y="0"/>
                    <a:pt x="5" y="0"/>
                    <a:pt x="5" y="0"/>
                  </a:cubicBezTo>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iṥl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8A2FC33-018F-49D9-81F0-0D94CA1A2D54}"/>
                </a:ext>
              </a:extLst>
            </p:cNvPr>
            <p:cNvSpPr/>
            <p:nvPr/>
          </p:nvSpPr>
          <p:spPr bwMode="auto">
            <a:xfrm>
              <a:off x="4614863" y="2979738"/>
              <a:ext cx="39688" cy="12700"/>
            </a:xfrm>
            <a:custGeom>
              <a:avLst/>
              <a:gdLst>
                <a:gd name="T0" fmla="*/ 0 w 16"/>
                <a:gd name="T1" fmla="*/ 0 h 5"/>
                <a:gd name="T2" fmla="*/ 13 w 16"/>
                <a:gd name="T3" fmla="*/ 4 h 5"/>
                <a:gd name="T4" fmla="*/ 16 w 16"/>
                <a:gd name="T5" fmla="*/ 5 h 5"/>
                <a:gd name="T6" fmla="*/ 13 w 16"/>
                <a:gd name="T7" fmla="*/ 4 h 5"/>
                <a:gd name="T8" fmla="*/ 0 w 16"/>
                <a:gd name="T9" fmla="*/ 0 h 5"/>
              </a:gdLst>
              <a:ahLst/>
              <a:cxnLst>
                <a:cxn ang="0">
                  <a:pos x="T0" y="T1"/>
                </a:cxn>
                <a:cxn ang="0">
                  <a:pos x="T2" y="T3"/>
                </a:cxn>
                <a:cxn ang="0">
                  <a:pos x="T4" y="T5"/>
                </a:cxn>
                <a:cxn ang="0">
                  <a:pos x="T6" y="T7"/>
                </a:cxn>
                <a:cxn ang="0">
                  <a:pos x="T8" y="T9"/>
                </a:cxn>
              </a:cxnLst>
              <a:rect l="0" t="0" r="r" b="b"/>
              <a:pathLst>
                <a:path w="16" h="5">
                  <a:moveTo>
                    <a:pt x="0" y="0"/>
                  </a:moveTo>
                  <a:cubicBezTo>
                    <a:pt x="5" y="0"/>
                    <a:pt x="10" y="1"/>
                    <a:pt x="13" y="4"/>
                  </a:cubicBezTo>
                  <a:cubicBezTo>
                    <a:pt x="16" y="5"/>
                    <a:pt x="16" y="5"/>
                    <a:pt x="16" y="5"/>
                  </a:cubicBezTo>
                  <a:cubicBezTo>
                    <a:pt x="13" y="4"/>
                    <a:pt x="13" y="4"/>
                    <a:pt x="13" y="4"/>
                  </a:cubicBezTo>
                  <a:cubicBezTo>
                    <a:pt x="10" y="1"/>
                    <a:pt x="5"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iş1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5F071EF-2FDE-48B8-82EE-84B045E2B6BB}"/>
                </a:ext>
              </a:extLst>
            </p:cNvPr>
            <p:cNvSpPr/>
            <p:nvPr/>
          </p:nvSpPr>
          <p:spPr bwMode="auto">
            <a:xfrm>
              <a:off x="4267200" y="2979738"/>
              <a:ext cx="455613" cy="261938"/>
            </a:xfrm>
            <a:custGeom>
              <a:avLst/>
              <a:gdLst>
                <a:gd name="T0" fmla="*/ 134 w 180"/>
                <a:gd name="T1" fmla="*/ 0 h 104"/>
                <a:gd name="T2" fmla="*/ 117 w 180"/>
                <a:gd name="T3" fmla="*/ 4 h 104"/>
                <a:gd name="T4" fmla="*/ 12 w 180"/>
                <a:gd name="T5" fmla="*/ 65 h 104"/>
                <a:gd name="T6" fmla="*/ 0 w 180"/>
                <a:gd name="T7" fmla="*/ 77 h 104"/>
                <a:gd name="T8" fmla="*/ 46 w 180"/>
                <a:gd name="T9" fmla="*/ 104 h 104"/>
                <a:gd name="T10" fmla="*/ 57 w 180"/>
                <a:gd name="T11" fmla="*/ 92 h 104"/>
                <a:gd name="T12" fmla="*/ 57 w 180"/>
                <a:gd name="T13" fmla="*/ 92 h 104"/>
                <a:gd name="T14" fmla="*/ 57 w 180"/>
                <a:gd name="T15" fmla="*/ 92 h 104"/>
                <a:gd name="T16" fmla="*/ 58 w 180"/>
                <a:gd name="T17" fmla="*/ 91 h 104"/>
                <a:gd name="T18" fmla="*/ 164 w 180"/>
                <a:gd name="T19" fmla="*/ 30 h 104"/>
                <a:gd name="T20" fmla="*/ 171 w 180"/>
                <a:gd name="T21" fmla="*/ 28 h 104"/>
                <a:gd name="T22" fmla="*/ 180 w 180"/>
                <a:gd name="T23" fmla="*/ 37 h 104"/>
                <a:gd name="T24" fmla="*/ 164 w 180"/>
                <a:gd name="T25" fmla="*/ 11 h 104"/>
                <a:gd name="T26" fmla="*/ 153 w 180"/>
                <a:gd name="T27" fmla="*/ 5 h 104"/>
                <a:gd name="T28" fmla="*/ 150 w 180"/>
                <a:gd name="T29" fmla="*/ 4 h 104"/>
                <a:gd name="T30" fmla="*/ 137 w 180"/>
                <a:gd name="T31" fmla="*/ 0 h 104"/>
                <a:gd name="T32" fmla="*/ 134 w 180"/>
                <a:gd name="T3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04">
                  <a:moveTo>
                    <a:pt x="134" y="0"/>
                  </a:moveTo>
                  <a:cubicBezTo>
                    <a:pt x="128" y="0"/>
                    <a:pt x="122" y="1"/>
                    <a:pt x="117" y="4"/>
                  </a:cubicBezTo>
                  <a:cubicBezTo>
                    <a:pt x="12" y="65"/>
                    <a:pt x="12" y="65"/>
                    <a:pt x="12" y="65"/>
                  </a:cubicBezTo>
                  <a:cubicBezTo>
                    <a:pt x="7" y="67"/>
                    <a:pt x="3" y="72"/>
                    <a:pt x="0" y="77"/>
                  </a:cubicBezTo>
                  <a:cubicBezTo>
                    <a:pt x="46" y="104"/>
                    <a:pt x="46" y="104"/>
                    <a:pt x="46" y="104"/>
                  </a:cubicBezTo>
                  <a:cubicBezTo>
                    <a:pt x="49" y="99"/>
                    <a:pt x="53" y="94"/>
                    <a:pt x="57" y="92"/>
                  </a:cubicBezTo>
                  <a:cubicBezTo>
                    <a:pt x="57" y="92"/>
                    <a:pt x="57" y="92"/>
                    <a:pt x="57" y="92"/>
                  </a:cubicBezTo>
                  <a:cubicBezTo>
                    <a:pt x="57" y="92"/>
                    <a:pt x="57" y="92"/>
                    <a:pt x="57" y="92"/>
                  </a:cubicBezTo>
                  <a:cubicBezTo>
                    <a:pt x="58" y="92"/>
                    <a:pt x="58" y="91"/>
                    <a:pt x="58" y="91"/>
                  </a:cubicBezTo>
                  <a:cubicBezTo>
                    <a:pt x="164" y="30"/>
                    <a:pt x="164" y="30"/>
                    <a:pt x="164" y="30"/>
                  </a:cubicBezTo>
                  <a:cubicBezTo>
                    <a:pt x="166" y="29"/>
                    <a:pt x="169" y="28"/>
                    <a:pt x="171" y="28"/>
                  </a:cubicBezTo>
                  <a:cubicBezTo>
                    <a:pt x="176" y="28"/>
                    <a:pt x="179" y="31"/>
                    <a:pt x="180" y="37"/>
                  </a:cubicBezTo>
                  <a:cubicBezTo>
                    <a:pt x="179" y="27"/>
                    <a:pt x="172" y="16"/>
                    <a:pt x="164" y="11"/>
                  </a:cubicBezTo>
                  <a:cubicBezTo>
                    <a:pt x="153" y="5"/>
                    <a:pt x="153" y="5"/>
                    <a:pt x="153" y="5"/>
                  </a:cubicBezTo>
                  <a:cubicBezTo>
                    <a:pt x="150" y="4"/>
                    <a:pt x="150" y="4"/>
                    <a:pt x="150" y="4"/>
                  </a:cubicBezTo>
                  <a:cubicBezTo>
                    <a:pt x="147" y="1"/>
                    <a:pt x="142" y="0"/>
                    <a:pt x="137" y="0"/>
                  </a:cubicBezTo>
                  <a:cubicBezTo>
                    <a:pt x="136" y="0"/>
                    <a:pt x="135" y="0"/>
                    <a:pt x="134"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54" name="íṡḻ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6C85692-1B24-4630-B217-F25952087212}"/>
                </a:ext>
              </a:extLst>
            </p:cNvPr>
            <p:cNvSpPr/>
            <p:nvPr/>
          </p:nvSpPr>
          <p:spPr bwMode="auto">
            <a:xfrm>
              <a:off x="4411663" y="3049588"/>
              <a:ext cx="311150" cy="161925"/>
            </a:xfrm>
            <a:custGeom>
              <a:avLst/>
              <a:gdLst>
                <a:gd name="T0" fmla="*/ 0 w 123"/>
                <a:gd name="T1" fmla="*/ 64 h 64"/>
                <a:gd name="T2" fmla="*/ 0 w 123"/>
                <a:gd name="T3" fmla="*/ 64 h 64"/>
                <a:gd name="T4" fmla="*/ 0 w 123"/>
                <a:gd name="T5" fmla="*/ 64 h 64"/>
                <a:gd name="T6" fmla="*/ 114 w 123"/>
                <a:gd name="T7" fmla="*/ 0 h 64"/>
                <a:gd name="T8" fmla="*/ 107 w 123"/>
                <a:gd name="T9" fmla="*/ 2 h 64"/>
                <a:gd name="T10" fmla="*/ 1 w 123"/>
                <a:gd name="T11" fmla="*/ 63 h 64"/>
                <a:gd name="T12" fmla="*/ 0 w 123"/>
                <a:gd name="T13" fmla="*/ 64 h 64"/>
                <a:gd name="T14" fmla="*/ 1 w 123"/>
                <a:gd name="T15" fmla="*/ 63 h 64"/>
                <a:gd name="T16" fmla="*/ 107 w 123"/>
                <a:gd name="T17" fmla="*/ 2 h 64"/>
                <a:gd name="T18" fmla="*/ 114 w 123"/>
                <a:gd name="T19" fmla="*/ 0 h 64"/>
                <a:gd name="T20" fmla="*/ 123 w 123"/>
                <a:gd name="T21" fmla="*/ 9 h 64"/>
                <a:gd name="T22" fmla="*/ 123 w 123"/>
                <a:gd name="T23" fmla="*/ 9 h 64"/>
                <a:gd name="T24" fmla="*/ 114 w 123"/>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64">
                  <a:moveTo>
                    <a:pt x="0" y="64"/>
                  </a:moveTo>
                  <a:cubicBezTo>
                    <a:pt x="0" y="64"/>
                    <a:pt x="0" y="64"/>
                    <a:pt x="0" y="64"/>
                  </a:cubicBezTo>
                  <a:cubicBezTo>
                    <a:pt x="0" y="64"/>
                    <a:pt x="0" y="64"/>
                    <a:pt x="0" y="64"/>
                  </a:cubicBezTo>
                  <a:moveTo>
                    <a:pt x="114" y="0"/>
                  </a:moveTo>
                  <a:cubicBezTo>
                    <a:pt x="112" y="0"/>
                    <a:pt x="109" y="1"/>
                    <a:pt x="107" y="2"/>
                  </a:cubicBezTo>
                  <a:cubicBezTo>
                    <a:pt x="1" y="63"/>
                    <a:pt x="1" y="63"/>
                    <a:pt x="1" y="63"/>
                  </a:cubicBezTo>
                  <a:cubicBezTo>
                    <a:pt x="1" y="63"/>
                    <a:pt x="1" y="64"/>
                    <a:pt x="0" y="64"/>
                  </a:cubicBezTo>
                  <a:cubicBezTo>
                    <a:pt x="1" y="64"/>
                    <a:pt x="1" y="63"/>
                    <a:pt x="1" y="63"/>
                  </a:cubicBezTo>
                  <a:cubicBezTo>
                    <a:pt x="107" y="2"/>
                    <a:pt x="107" y="2"/>
                    <a:pt x="107" y="2"/>
                  </a:cubicBezTo>
                  <a:cubicBezTo>
                    <a:pt x="109" y="1"/>
                    <a:pt x="112" y="0"/>
                    <a:pt x="114" y="0"/>
                  </a:cubicBezTo>
                  <a:cubicBezTo>
                    <a:pt x="119" y="0"/>
                    <a:pt x="122" y="3"/>
                    <a:pt x="123" y="9"/>
                  </a:cubicBezTo>
                  <a:cubicBezTo>
                    <a:pt x="123" y="9"/>
                    <a:pt x="123" y="9"/>
                    <a:pt x="123" y="9"/>
                  </a:cubicBezTo>
                  <a:cubicBezTo>
                    <a:pt x="122" y="3"/>
                    <a:pt x="119" y="0"/>
                    <a:pt x="114" y="0"/>
                  </a:cubicBezTo>
                </a:path>
              </a:pathLst>
            </a:custGeom>
            <a:solidFill>
              <a:srgbClr val="7DE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íṧľï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42CF606-F739-4C0F-A172-03A99FA5EA25}"/>
                </a:ext>
              </a:extLst>
            </p:cNvPr>
            <p:cNvSpPr/>
            <p:nvPr/>
          </p:nvSpPr>
          <p:spPr bwMode="auto">
            <a:xfrm>
              <a:off x="4440238" y="3173413"/>
              <a:ext cx="214313" cy="327025"/>
            </a:xfrm>
            <a:custGeom>
              <a:avLst/>
              <a:gdLst>
                <a:gd name="T0" fmla="*/ 66 w 85"/>
                <a:gd name="T1" fmla="*/ 75 h 129"/>
                <a:gd name="T2" fmla="*/ 76 w 85"/>
                <a:gd name="T3" fmla="*/ 25 h 129"/>
                <a:gd name="T4" fmla="*/ 85 w 85"/>
                <a:gd name="T5" fmla="*/ 8 h 129"/>
                <a:gd name="T6" fmla="*/ 75 w 85"/>
                <a:gd name="T7" fmla="*/ 17 h 129"/>
                <a:gd name="T8" fmla="*/ 83 w 85"/>
                <a:gd name="T9" fmla="*/ 0 h 129"/>
                <a:gd name="T10" fmla="*/ 72 w 85"/>
                <a:gd name="T11" fmla="*/ 12 h 129"/>
                <a:gd name="T12" fmla="*/ 59 w 85"/>
                <a:gd name="T13" fmla="*/ 12 h 129"/>
                <a:gd name="T14" fmla="*/ 42 w 85"/>
                <a:gd name="T15" fmla="*/ 50 h 129"/>
                <a:gd name="T16" fmla="*/ 6 w 85"/>
                <a:gd name="T17" fmla="*/ 47 h 129"/>
                <a:gd name="T18" fmla="*/ 12 w 85"/>
                <a:gd name="T19" fmla="*/ 74 h 129"/>
                <a:gd name="T20" fmla="*/ 4 w 85"/>
                <a:gd name="T21" fmla="*/ 76 h 129"/>
                <a:gd name="T22" fmla="*/ 18 w 85"/>
                <a:gd name="T23" fmla="*/ 91 h 129"/>
                <a:gd name="T24" fmla="*/ 10 w 85"/>
                <a:gd name="T25" fmla="*/ 96 h 129"/>
                <a:gd name="T26" fmla="*/ 26 w 85"/>
                <a:gd name="T27" fmla="*/ 103 h 129"/>
                <a:gd name="T28" fmla="*/ 0 w 85"/>
                <a:gd name="T29" fmla="*/ 127 h 129"/>
                <a:gd name="T30" fmla="*/ 27 w 85"/>
                <a:gd name="T31" fmla="*/ 122 h 129"/>
                <a:gd name="T32" fmla="*/ 66 w 85"/>
                <a:gd name="T33" fmla="*/ 7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29">
                  <a:moveTo>
                    <a:pt x="66" y="75"/>
                  </a:moveTo>
                  <a:cubicBezTo>
                    <a:pt x="73" y="58"/>
                    <a:pt x="77" y="40"/>
                    <a:pt x="76" y="25"/>
                  </a:cubicBezTo>
                  <a:cubicBezTo>
                    <a:pt x="80" y="19"/>
                    <a:pt x="83" y="14"/>
                    <a:pt x="85" y="8"/>
                  </a:cubicBezTo>
                  <a:cubicBezTo>
                    <a:pt x="82" y="11"/>
                    <a:pt x="79" y="14"/>
                    <a:pt x="75" y="17"/>
                  </a:cubicBezTo>
                  <a:cubicBezTo>
                    <a:pt x="79" y="12"/>
                    <a:pt x="81" y="6"/>
                    <a:pt x="83" y="0"/>
                  </a:cubicBezTo>
                  <a:cubicBezTo>
                    <a:pt x="79" y="4"/>
                    <a:pt x="76" y="8"/>
                    <a:pt x="72" y="12"/>
                  </a:cubicBezTo>
                  <a:cubicBezTo>
                    <a:pt x="69" y="9"/>
                    <a:pt x="64" y="9"/>
                    <a:pt x="59" y="12"/>
                  </a:cubicBezTo>
                  <a:cubicBezTo>
                    <a:pt x="48" y="18"/>
                    <a:pt x="40" y="37"/>
                    <a:pt x="42" y="50"/>
                  </a:cubicBezTo>
                  <a:cubicBezTo>
                    <a:pt x="28" y="57"/>
                    <a:pt x="15" y="56"/>
                    <a:pt x="6" y="47"/>
                  </a:cubicBezTo>
                  <a:cubicBezTo>
                    <a:pt x="2" y="60"/>
                    <a:pt x="4" y="72"/>
                    <a:pt x="12" y="74"/>
                  </a:cubicBezTo>
                  <a:cubicBezTo>
                    <a:pt x="9" y="76"/>
                    <a:pt x="6" y="76"/>
                    <a:pt x="4" y="76"/>
                  </a:cubicBezTo>
                  <a:cubicBezTo>
                    <a:pt x="4" y="87"/>
                    <a:pt x="9" y="94"/>
                    <a:pt x="18" y="91"/>
                  </a:cubicBezTo>
                  <a:cubicBezTo>
                    <a:pt x="15" y="93"/>
                    <a:pt x="13" y="95"/>
                    <a:pt x="10" y="96"/>
                  </a:cubicBezTo>
                  <a:cubicBezTo>
                    <a:pt x="12" y="104"/>
                    <a:pt x="18" y="107"/>
                    <a:pt x="26" y="103"/>
                  </a:cubicBezTo>
                  <a:cubicBezTo>
                    <a:pt x="19" y="115"/>
                    <a:pt x="10" y="123"/>
                    <a:pt x="0" y="127"/>
                  </a:cubicBezTo>
                  <a:cubicBezTo>
                    <a:pt x="8" y="129"/>
                    <a:pt x="17" y="128"/>
                    <a:pt x="27" y="122"/>
                  </a:cubicBezTo>
                  <a:cubicBezTo>
                    <a:pt x="44" y="112"/>
                    <a:pt x="57" y="94"/>
                    <a:pt x="66"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56" name="ïśḷ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A44EF01-2B95-4534-B84D-BA8F0BE5D45A}"/>
                </a:ext>
              </a:extLst>
            </p:cNvPr>
            <p:cNvSpPr/>
            <p:nvPr/>
          </p:nvSpPr>
          <p:spPr bwMode="auto">
            <a:xfrm>
              <a:off x="5641975" y="2973388"/>
              <a:ext cx="469900" cy="655638"/>
            </a:xfrm>
            <a:custGeom>
              <a:avLst/>
              <a:gdLst>
                <a:gd name="T0" fmla="*/ 17 w 185"/>
                <a:gd name="T1" fmla="*/ 67 h 259"/>
                <a:gd name="T2" fmla="*/ 123 w 185"/>
                <a:gd name="T3" fmla="*/ 6 h 259"/>
                <a:gd name="T4" fmla="*/ 155 w 185"/>
                <a:gd name="T5" fmla="*/ 6 h 259"/>
                <a:gd name="T6" fmla="*/ 169 w 185"/>
                <a:gd name="T7" fmla="*/ 13 h 259"/>
                <a:gd name="T8" fmla="*/ 185 w 185"/>
                <a:gd name="T9" fmla="*/ 42 h 259"/>
                <a:gd name="T10" fmla="*/ 185 w 185"/>
                <a:gd name="T11" fmla="*/ 164 h 259"/>
                <a:gd name="T12" fmla="*/ 169 w 185"/>
                <a:gd name="T13" fmla="*/ 192 h 259"/>
                <a:gd name="T14" fmla="*/ 63 w 185"/>
                <a:gd name="T15" fmla="*/ 254 h 259"/>
                <a:gd name="T16" fmla="*/ 30 w 185"/>
                <a:gd name="T17" fmla="*/ 254 h 259"/>
                <a:gd name="T18" fmla="*/ 17 w 185"/>
                <a:gd name="T19" fmla="*/ 246 h 259"/>
                <a:gd name="T20" fmla="*/ 0 w 185"/>
                <a:gd name="T21" fmla="*/ 217 h 259"/>
                <a:gd name="T22" fmla="*/ 0 w 185"/>
                <a:gd name="T23" fmla="*/ 95 h 259"/>
                <a:gd name="T24" fmla="*/ 17 w 185"/>
                <a:gd name="T25" fmla="*/ 6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59">
                  <a:moveTo>
                    <a:pt x="17" y="67"/>
                  </a:moveTo>
                  <a:cubicBezTo>
                    <a:pt x="123" y="6"/>
                    <a:pt x="123" y="6"/>
                    <a:pt x="123" y="6"/>
                  </a:cubicBezTo>
                  <a:cubicBezTo>
                    <a:pt x="132" y="0"/>
                    <a:pt x="146" y="0"/>
                    <a:pt x="155" y="6"/>
                  </a:cubicBezTo>
                  <a:cubicBezTo>
                    <a:pt x="169" y="13"/>
                    <a:pt x="169" y="13"/>
                    <a:pt x="169" y="13"/>
                  </a:cubicBezTo>
                  <a:cubicBezTo>
                    <a:pt x="178" y="19"/>
                    <a:pt x="185" y="31"/>
                    <a:pt x="185" y="42"/>
                  </a:cubicBezTo>
                  <a:cubicBezTo>
                    <a:pt x="185" y="164"/>
                    <a:pt x="185" y="164"/>
                    <a:pt x="185" y="164"/>
                  </a:cubicBezTo>
                  <a:cubicBezTo>
                    <a:pt x="185" y="174"/>
                    <a:pt x="178" y="187"/>
                    <a:pt x="169" y="192"/>
                  </a:cubicBezTo>
                  <a:cubicBezTo>
                    <a:pt x="63" y="254"/>
                    <a:pt x="63" y="254"/>
                    <a:pt x="63" y="254"/>
                  </a:cubicBezTo>
                  <a:cubicBezTo>
                    <a:pt x="54" y="259"/>
                    <a:pt x="39" y="259"/>
                    <a:pt x="30" y="254"/>
                  </a:cubicBezTo>
                  <a:cubicBezTo>
                    <a:pt x="17" y="246"/>
                    <a:pt x="17" y="246"/>
                    <a:pt x="17" y="246"/>
                  </a:cubicBezTo>
                  <a:cubicBezTo>
                    <a:pt x="8" y="241"/>
                    <a:pt x="0" y="228"/>
                    <a:pt x="0" y="217"/>
                  </a:cubicBezTo>
                  <a:cubicBezTo>
                    <a:pt x="0" y="95"/>
                    <a:pt x="0" y="95"/>
                    <a:pt x="0" y="95"/>
                  </a:cubicBezTo>
                  <a:cubicBezTo>
                    <a:pt x="0" y="85"/>
                    <a:pt x="8" y="72"/>
                    <a:pt x="17" y="67"/>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iŝḷ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E546575-38F6-45F9-9B2F-9E362FDF50E2}"/>
                </a:ext>
              </a:extLst>
            </p:cNvPr>
            <p:cNvSpPr/>
            <p:nvPr/>
          </p:nvSpPr>
          <p:spPr bwMode="auto">
            <a:xfrm>
              <a:off x="5761038" y="3041650"/>
              <a:ext cx="350838" cy="587375"/>
            </a:xfrm>
            <a:custGeom>
              <a:avLst/>
              <a:gdLst>
                <a:gd name="T0" fmla="*/ 138 w 138"/>
                <a:gd name="T1" fmla="*/ 15 h 232"/>
                <a:gd name="T2" fmla="*/ 122 w 138"/>
                <a:gd name="T3" fmla="*/ 5 h 232"/>
                <a:gd name="T4" fmla="*/ 16 w 138"/>
                <a:gd name="T5" fmla="*/ 66 h 232"/>
                <a:gd name="T6" fmla="*/ 0 w 138"/>
                <a:gd name="T7" fmla="*/ 95 h 232"/>
                <a:gd name="T8" fmla="*/ 0 w 138"/>
                <a:gd name="T9" fmla="*/ 217 h 232"/>
                <a:gd name="T10" fmla="*/ 16 w 138"/>
                <a:gd name="T11" fmla="*/ 227 h 232"/>
                <a:gd name="T12" fmla="*/ 122 w 138"/>
                <a:gd name="T13" fmla="*/ 165 h 232"/>
                <a:gd name="T14" fmla="*/ 138 w 138"/>
                <a:gd name="T15" fmla="*/ 137 h 232"/>
                <a:gd name="T16" fmla="*/ 138 w 138"/>
                <a:gd name="T17" fmla="*/ 1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32">
                  <a:moveTo>
                    <a:pt x="138" y="15"/>
                  </a:moveTo>
                  <a:cubicBezTo>
                    <a:pt x="138" y="4"/>
                    <a:pt x="131" y="0"/>
                    <a:pt x="122" y="5"/>
                  </a:cubicBezTo>
                  <a:cubicBezTo>
                    <a:pt x="16" y="66"/>
                    <a:pt x="16" y="66"/>
                    <a:pt x="16" y="66"/>
                  </a:cubicBezTo>
                  <a:cubicBezTo>
                    <a:pt x="7" y="72"/>
                    <a:pt x="0" y="84"/>
                    <a:pt x="0" y="95"/>
                  </a:cubicBezTo>
                  <a:cubicBezTo>
                    <a:pt x="0" y="217"/>
                    <a:pt x="0" y="217"/>
                    <a:pt x="0" y="217"/>
                  </a:cubicBezTo>
                  <a:cubicBezTo>
                    <a:pt x="0" y="228"/>
                    <a:pt x="7" y="232"/>
                    <a:pt x="16" y="227"/>
                  </a:cubicBezTo>
                  <a:cubicBezTo>
                    <a:pt x="122" y="165"/>
                    <a:pt x="122" y="165"/>
                    <a:pt x="122" y="165"/>
                  </a:cubicBezTo>
                  <a:cubicBezTo>
                    <a:pt x="131" y="160"/>
                    <a:pt x="138" y="147"/>
                    <a:pt x="138" y="137"/>
                  </a:cubicBezTo>
                  <a:cubicBezTo>
                    <a:pt x="138" y="15"/>
                    <a:pt x="138" y="15"/>
                    <a:pt x="138" y="1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58" name="iSľ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F6ED96A-55A5-477E-953C-B66EA1FCCE0A}"/>
                </a:ext>
              </a:extLst>
            </p:cNvPr>
            <p:cNvSpPr/>
            <p:nvPr/>
          </p:nvSpPr>
          <p:spPr bwMode="auto">
            <a:xfrm>
              <a:off x="6002338" y="2979738"/>
              <a:ext cx="42863" cy="14288"/>
            </a:xfrm>
            <a:custGeom>
              <a:avLst/>
              <a:gdLst>
                <a:gd name="T0" fmla="*/ 0 w 17"/>
                <a:gd name="T1" fmla="*/ 0 h 6"/>
                <a:gd name="T2" fmla="*/ 13 w 17"/>
                <a:gd name="T3" fmla="*/ 4 h 6"/>
                <a:gd name="T4" fmla="*/ 17 w 17"/>
                <a:gd name="T5" fmla="*/ 6 h 6"/>
                <a:gd name="T6" fmla="*/ 13 w 17"/>
                <a:gd name="T7" fmla="*/ 4 h 6"/>
                <a:gd name="T8" fmla="*/ 0 w 17"/>
                <a:gd name="T9" fmla="*/ 0 h 6"/>
              </a:gdLst>
              <a:ahLst/>
              <a:cxnLst>
                <a:cxn ang="0">
                  <a:pos x="T0" y="T1"/>
                </a:cxn>
                <a:cxn ang="0">
                  <a:pos x="T2" y="T3"/>
                </a:cxn>
                <a:cxn ang="0">
                  <a:pos x="T4" y="T5"/>
                </a:cxn>
                <a:cxn ang="0">
                  <a:pos x="T6" y="T7"/>
                </a:cxn>
                <a:cxn ang="0">
                  <a:pos x="T8" y="T9"/>
                </a:cxn>
              </a:cxnLst>
              <a:rect l="0" t="0" r="r" b="b"/>
              <a:pathLst>
                <a:path w="17" h="6">
                  <a:moveTo>
                    <a:pt x="0" y="0"/>
                  </a:moveTo>
                  <a:cubicBezTo>
                    <a:pt x="5" y="0"/>
                    <a:pt x="10" y="1"/>
                    <a:pt x="13" y="4"/>
                  </a:cubicBezTo>
                  <a:cubicBezTo>
                    <a:pt x="17" y="6"/>
                    <a:pt x="17" y="6"/>
                    <a:pt x="17" y="6"/>
                  </a:cubicBezTo>
                  <a:cubicBezTo>
                    <a:pt x="13" y="4"/>
                    <a:pt x="13" y="4"/>
                    <a:pt x="13" y="4"/>
                  </a:cubicBezTo>
                  <a:cubicBezTo>
                    <a:pt x="10" y="1"/>
                    <a:pt x="5"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iṩḷ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1ED6B31-CC53-405E-9774-2CAA30E8A095}"/>
                </a:ext>
              </a:extLst>
            </p:cNvPr>
            <p:cNvSpPr/>
            <p:nvPr/>
          </p:nvSpPr>
          <p:spPr bwMode="auto">
            <a:xfrm>
              <a:off x="5654675" y="2979738"/>
              <a:ext cx="457200" cy="261938"/>
            </a:xfrm>
            <a:custGeom>
              <a:avLst/>
              <a:gdLst>
                <a:gd name="T0" fmla="*/ 134 w 180"/>
                <a:gd name="T1" fmla="*/ 0 h 104"/>
                <a:gd name="T2" fmla="*/ 118 w 180"/>
                <a:gd name="T3" fmla="*/ 4 h 104"/>
                <a:gd name="T4" fmla="*/ 12 w 180"/>
                <a:gd name="T5" fmla="*/ 65 h 104"/>
                <a:gd name="T6" fmla="*/ 0 w 180"/>
                <a:gd name="T7" fmla="*/ 77 h 104"/>
                <a:gd name="T8" fmla="*/ 11 w 180"/>
                <a:gd name="T9" fmla="*/ 83 h 104"/>
                <a:gd name="T10" fmla="*/ 46 w 180"/>
                <a:gd name="T11" fmla="*/ 104 h 104"/>
                <a:gd name="T12" fmla="*/ 58 w 180"/>
                <a:gd name="T13" fmla="*/ 91 h 104"/>
                <a:gd name="T14" fmla="*/ 147 w 180"/>
                <a:gd name="T15" fmla="*/ 40 h 104"/>
                <a:gd name="T16" fmla="*/ 164 w 180"/>
                <a:gd name="T17" fmla="*/ 30 h 104"/>
                <a:gd name="T18" fmla="*/ 171 w 180"/>
                <a:gd name="T19" fmla="*/ 28 h 104"/>
                <a:gd name="T20" fmla="*/ 180 w 180"/>
                <a:gd name="T21" fmla="*/ 37 h 104"/>
                <a:gd name="T22" fmla="*/ 164 w 180"/>
                <a:gd name="T23" fmla="*/ 11 h 104"/>
                <a:gd name="T24" fmla="*/ 154 w 180"/>
                <a:gd name="T25" fmla="*/ 6 h 104"/>
                <a:gd name="T26" fmla="*/ 150 w 180"/>
                <a:gd name="T27" fmla="*/ 4 h 104"/>
                <a:gd name="T28" fmla="*/ 137 w 180"/>
                <a:gd name="T29" fmla="*/ 0 h 104"/>
                <a:gd name="T30" fmla="*/ 134 w 180"/>
                <a:gd name="T3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104">
                  <a:moveTo>
                    <a:pt x="134" y="0"/>
                  </a:moveTo>
                  <a:cubicBezTo>
                    <a:pt x="128" y="0"/>
                    <a:pt x="122" y="1"/>
                    <a:pt x="118" y="4"/>
                  </a:cubicBezTo>
                  <a:cubicBezTo>
                    <a:pt x="12" y="65"/>
                    <a:pt x="12" y="65"/>
                    <a:pt x="12" y="65"/>
                  </a:cubicBezTo>
                  <a:cubicBezTo>
                    <a:pt x="7" y="67"/>
                    <a:pt x="3" y="72"/>
                    <a:pt x="0" y="77"/>
                  </a:cubicBezTo>
                  <a:cubicBezTo>
                    <a:pt x="11" y="83"/>
                    <a:pt x="11" y="83"/>
                    <a:pt x="11" y="83"/>
                  </a:cubicBezTo>
                  <a:cubicBezTo>
                    <a:pt x="46" y="104"/>
                    <a:pt x="46" y="104"/>
                    <a:pt x="46" y="104"/>
                  </a:cubicBezTo>
                  <a:cubicBezTo>
                    <a:pt x="49" y="99"/>
                    <a:pt x="53" y="94"/>
                    <a:pt x="58" y="91"/>
                  </a:cubicBezTo>
                  <a:cubicBezTo>
                    <a:pt x="147" y="40"/>
                    <a:pt x="147" y="40"/>
                    <a:pt x="147" y="40"/>
                  </a:cubicBezTo>
                  <a:cubicBezTo>
                    <a:pt x="164" y="30"/>
                    <a:pt x="164" y="30"/>
                    <a:pt x="164" y="30"/>
                  </a:cubicBezTo>
                  <a:cubicBezTo>
                    <a:pt x="166" y="29"/>
                    <a:pt x="169" y="28"/>
                    <a:pt x="171" y="28"/>
                  </a:cubicBezTo>
                  <a:cubicBezTo>
                    <a:pt x="176" y="28"/>
                    <a:pt x="179" y="31"/>
                    <a:pt x="180" y="37"/>
                  </a:cubicBezTo>
                  <a:cubicBezTo>
                    <a:pt x="179" y="27"/>
                    <a:pt x="172" y="16"/>
                    <a:pt x="164" y="11"/>
                  </a:cubicBezTo>
                  <a:cubicBezTo>
                    <a:pt x="154" y="6"/>
                    <a:pt x="154" y="6"/>
                    <a:pt x="154" y="6"/>
                  </a:cubicBezTo>
                  <a:cubicBezTo>
                    <a:pt x="150" y="4"/>
                    <a:pt x="150" y="4"/>
                    <a:pt x="150" y="4"/>
                  </a:cubicBezTo>
                  <a:cubicBezTo>
                    <a:pt x="147" y="1"/>
                    <a:pt x="142" y="0"/>
                    <a:pt x="137" y="0"/>
                  </a:cubicBezTo>
                  <a:cubicBezTo>
                    <a:pt x="136" y="0"/>
                    <a:pt x="135" y="0"/>
                    <a:pt x="134" y="0"/>
                  </a:cubicBezTo>
                </a:path>
              </a:pathLst>
            </a:custGeom>
            <a:solidFill>
              <a:srgbClr val="7DE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íşļ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BDE2977-62F7-4EE6-BD03-A73EA81136CB}"/>
                </a:ext>
              </a:extLst>
            </p:cNvPr>
            <p:cNvSpPr/>
            <p:nvPr/>
          </p:nvSpPr>
          <p:spPr bwMode="auto">
            <a:xfrm>
              <a:off x="6027738" y="3049588"/>
              <a:ext cx="84138" cy="30163"/>
            </a:xfrm>
            <a:custGeom>
              <a:avLst/>
              <a:gdLst>
                <a:gd name="T0" fmla="*/ 24 w 33"/>
                <a:gd name="T1" fmla="*/ 0 h 12"/>
                <a:gd name="T2" fmla="*/ 17 w 33"/>
                <a:gd name="T3" fmla="*/ 2 h 12"/>
                <a:gd name="T4" fmla="*/ 0 w 33"/>
                <a:gd name="T5" fmla="*/ 12 h 12"/>
                <a:gd name="T6" fmla="*/ 17 w 33"/>
                <a:gd name="T7" fmla="*/ 2 h 12"/>
                <a:gd name="T8" fmla="*/ 24 w 33"/>
                <a:gd name="T9" fmla="*/ 0 h 12"/>
                <a:gd name="T10" fmla="*/ 33 w 33"/>
                <a:gd name="T11" fmla="*/ 9 h 12"/>
                <a:gd name="T12" fmla="*/ 33 w 33"/>
                <a:gd name="T13" fmla="*/ 9 h 12"/>
                <a:gd name="T14" fmla="*/ 24 w 33"/>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
                  <a:moveTo>
                    <a:pt x="24" y="0"/>
                  </a:moveTo>
                  <a:cubicBezTo>
                    <a:pt x="22" y="0"/>
                    <a:pt x="19" y="1"/>
                    <a:pt x="17" y="2"/>
                  </a:cubicBezTo>
                  <a:cubicBezTo>
                    <a:pt x="0" y="12"/>
                    <a:pt x="0" y="12"/>
                    <a:pt x="0" y="12"/>
                  </a:cubicBezTo>
                  <a:cubicBezTo>
                    <a:pt x="17" y="2"/>
                    <a:pt x="17" y="2"/>
                    <a:pt x="17" y="2"/>
                  </a:cubicBezTo>
                  <a:cubicBezTo>
                    <a:pt x="19" y="1"/>
                    <a:pt x="22" y="0"/>
                    <a:pt x="24" y="0"/>
                  </a:cubicBezTo>
                  <a:cubicBezTo>
                    <a:pt x="29" y="0"/>
                    <a:pt x="32" y="3"/>
                    <a:pt x="33" y="9"/>
                  </a:cubicBezTo>
                  <a:cubicBezTo>
                    <a:pt x="33" y="9"/>
                    <a:pt x="33" y="9"/>
                    <a:pt x="33" y="9"/>
                  </a:cubicBezTo>
                  <a:cubicBezTo>
                    <a:pt x="32" y="3"/>
                    <a:pt x="29" y="0"/>
                    <a:pt x="24" y="0"/>
                  </a:cubicBezTo>
                </a:path>
              </a:pathLst>
            </a:custGeom>
            <a:solidFill>
              <a:srgbClr val="7DE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iśḻ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C811207-3A5A-40D5-A9C0-3F3F7325D3AD}"/>
                </a:ext>
              </a:extLst>
            </p:cNvPr>
            <p:cNvSpPr/>
            <p:nvPr/>
          </p:nvSpPr>
          <p:spPr bwMode="auto">
            <a:xfrm>
              <a:off x="5641975" y="3173413"/>
              <a:ext cx="12700" cy="41275"/>
            </a:xfrm>
            <a:custGeom>
              <a:avLst/>
              <a:gdLst>
                <a:gd name="T0" fmla="*/ 5 w 5"/>
                <a:gd name="T1" fmla="*/ 0 h 16"/>
                <a:gd name="T2" fmla="*/ 0 w 5"/>
                <a:gd name="T3" fmla="*/ 16 h 16"/>
                <a:gd name="T4" fmla="*/ 0 w 5"/>
                <a:gd name="T5" fmla="*/ 16 h 16"/>
                <a:gd name="T6" fmla="*/ 5 w 5"/>
                <a:gd name="T7" fmla="*/ 0 h 16"/>
                <a:gd name="T8" fmla="*/ 5 w 5"/>
                <a:gd name="T9" fmla="*/ 0 h 16"/>
              </a:gdLst>
              <a:ahLst/>
              <a:cxnLst>
                <a:cxn ang="0">
                  <a:pos x="T0" y="T1"/>
                </a:cxn>
                <a:cxn ang="0">
                  <a:pos x="T2" y="T3"/>
                </a:cxn>
                <a:cxn ang="0">
                  <a:pos x="T4" y="T5"/>
                </a:cxn>
                <a:cxn ang="0">
                  <a:pos x="T6" y="T7"/>
                </a:cxn>
                <a:cxn ang="0">
                  <a:pos x="T8" y="T9"/>
                </a:cxn>
              </a:cxnLst>
              <a:rect l="0" t="0" r="r" b="b"/>
              <a:pathLst>
                <a:path w="5" h="16">
                  <a:moveTo>
                    <a:pt x="5" y="0"/>
                  </a:moveTo>
                  <a:cubicBezTo>
                    <a:pt x="2" y="5"/>
                    <a:pt x="0" y="11"/>
                    <a:pt x="0" y="16"/>
                  </a:cubicBezTo>
                  <a:cubicBezTo>
                    <a:pt x="0" y="16"/>
                    <a:pt x="0" y="16"/>
                    <a:pt x="0" y="16"/>
                  </a:cubicBezTo>
                  <a:cubicBezTo>
                    <a:pt x="0" y="11"/>
                    <a:pt x="2" y="5"/>
                    <a:pt x="5" y="0"/>
                  </a:cubicBezTo>
                  <a:cubicBezTo>
                    <a:pt x="5" y="0"/>
                    <a:pt x="5" y="0"/>
                    <a:pt x="5" y="0"/>
                  </a:cubicBezTo>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íṥľ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DC1A762-77BB-4923-A84B-128147BB854C}"/>
                </a:ext>
              </a:extLst>
            </p:cNvPr>
            <p:cNvSpPr/>
            <p:nvPr/>
          </p:nvSpPr>
          <p:spPr bwMode="auto">
            <a:xfrm>
              <a:off x="5641975" y="3173413"/>
              <a:ext cx="152400" cy="450850"/>
            </a:xfrm>
            <a:custGeom>
              <a:avLst/>
              <a:gdLst>
                <a:gd name="T0" fmla="*/ 5 w 60"/>
                <a:gd name="T1" fmla="*/ 0 h 178"/>
                <a:gd name="T2" fmla="*/ 0 w 60"/>
                <a:gd name="T3" fmla="*/ 16 h 178"/>
                <a:gd name="T4" fmla="*/ 0 w 60"/>
                <a:gd name="T5" fmla="*/ 138 h 178"/>
                <a:gd name="T6" fmla="*/ 17 w 60"/>
                <a:gd name="T7" fmla="*/ 167 h 178"/>
                <a:gd name="T8" fmla="*/ 30 w 60"/>
                <a:gd name="T9" fmla="*/ 175 h 178"/>
                <a:gd name="T10" fmla="*/ 46 w 60"/>
                <a:gd name="T11" fmla="*/ 178 h 178"/>
                <a:gd name="T12" fmla="*/ 60 w 60"/>
                <a:gd name="T13" fmla="*/ 176 h 178"/>
                <a:gd name="T14" fmla="*/ 56 w 60"/>
                <a:gd name="T15" fmla="*/ 177 h 178"/>
                <a:gd name="T16" fmla="*/ 47 w 60"/>
                <a:gd name="T17" fmla="*/ 165 h 178"/>
                <a:gd name="T18" fmla="*/ 47 w 60"/>
                <a:gd name="T19" fmla="*/ 43 h 178"/>
                <a:gd name="T20" fmla="*/ 47 w 60"/>
                <a:gd name="T21" fmla="*/ 36 h 178"/>
                <a:gd name="T22" fmla="*/ 51 w 60"/>
                <a:gd name="T23" fmla="*/ 27 h 178"/>
                <a:gd name="T24" fmla="*/ 51 w 60"/>
                <a:gd name="T25" fmla="*/ 27 h 178"/>
                <a:gd name="T26" fmla="*/ 51 w 60"/>
                <a:gd name="T27" fmla="*/ 27 h 178"/>
                <a:gd name="T28" fmla="*/ 16 w 60"/>
                <a:gd name="T29" fmla="*/ 6 h 178"/>
                <a:gd name="T30" fmla="*/ 5 w 60"/>
                <a:gd name="T3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178">
                  <a:moveTo>
                    <a:pt x="5" y="0"/>
                  </a:moveTo>
                  <a:cubicBezTo>
                    <a:pt x="2" y="5"/>
                    <a:pt x="0" y="11"/>
                    <a:pt x="0" y="16"/>
                  </a:cubicBezTo>
                  <a:cubicBezTo>
                    <a:pt x="0" y="138"/>
                    <a:pt x="0" y="138"/>
                    <a:pt x="0" y="138"/>
                  </a:cubicBezTo>
                  <a:cubicBezTo>
                    <a:pt x="0" y="149"/>
                    <a:pt x="8" y="162"/>
                    <a:pt x="17" y="167"/>
                  </a:cubicBezTo>
                  <a:cubicBezTo>
                    <a:pt x="30" y="175"/>
                    <a:pt x="30" y="175"/>
                    <a:pt x="30" y="175"/>
                  </a:cubicBezTo>
                  <a:cubicBezTo>
                    <a:pt x="35" y="177"/>
                    <a:pt x="41" y="178"/>
                    <a:pt x="46" y="178"/>
                  </a:cubicBezTo>
                  <a:cubicBezTo>
                    <a:pt x="51" y="178"/>
                    <a:pt x="56" y="178"/>
                    <a:pt x="60" y="176"/>
                  </a:cubicBezTo>
                  <a:cubicBezTo>
                    <a:pt x="58" y="177"/>
                    <a:pt x="57" y="177"/>
                    <a:pt x="56" y="177"/>
                  </a:cubicBezTo>
                  <a:cubicBezTo>
                    <a:pt x="50" y="177"/>
                    <a:pt x="47" y="172"/>
                    <a:pt x="47" y="165"/>
                  </a:cubicBezTo>
                  <a:cubicBezTo>
                    <a:pt x="47" y="43"/>
                    <a:pt x="47" y="43"/>
                    <a:pt x="47" y="43"/>
                  </a:cubicBezTo>
                  <a:cubicBezTo>
                    <a:pt x="47" y="41"/>
                    <a:pt x="47" y="38"/>
                    <a:pt x="47" y="36"/>
                  </a:cubicBezTo>
                  <a:cubicBezTo>
                    <a:pt x="48" y="33"/>
                    <a:pt x="50" y="30"/>
                    <a:pt x="51" y="27"/>
                  </a:cubicBezTo>
                  <a:cubicBezTo>
                    <a:pt x="51" y="27"/>
                    <a:pt x="51" y="27"/>
                    <a:pt x="51" y="27"/>
                  </a:cubicBezTo>
                  <a:cubicBezTo>
                    <a:pt x="51" y="27"/>
                    <a:pt x="51" y="27"/>
                    <a:pt x="51" y="27"/>
                  </a:cubicBezTo>
                  <a:cubicBezTo>
                    <a:pt x="16" y="6"/>
                    <a:pt x="16" y="6"/>
                    <a:pt x="16" y="6"/>
                  </a:cubicBezTo>
                  <a:cubicBezTo>
                    <a:pt x="5" y="0"/>
                    <a:pt x="5" y="0"/>
                    <a:pt x="5" y="0"/>
                  </a:cubicBezTo>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ïšl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93C4A70-2D00-4B03-B111-F95B2E8A97F5}"/>
                </a:ext>
              </a:extLst>
            </p:cNvPr>
            <p:cNvSpPr/>
            <p:nvPr/>
          </p:nvSpPr>
          <p:spPr bwMode="auto">
            <a:xfrm>
              <a:off x="5761038" y="3265488"/>
              <a:ext cx="33338" cy="355600"/>
            </a:xfrm>
            <a:custGeom>
              <a:avLst/>
              <a:gdLst>
                <a:gd name="T0" fmla="*/ 0 w 13"/>
                <a:gd name="T1" fmla="*/ 0 h 141"/>
                <a:gd name="T2" fmla="*/ 0 w 13"/>
                <a:gd name="T3" fmla="*/ 7 h 141"/>
                <a:gd name="T4" fmla="*/ 0 w 13"/>
                <a:gd name="T5" fmla="*/ 129 h 141"/>
                <a:gd name="T6" fmla="*/ 9 w 13"/>
                <a:gd name="T7" fmla="*/ 141 h 141"/>
                <a:gd name="T8" fmla="*/ 13 w 13"/>
                <a:gd name="T9" fmla="*/ 140 h 141"/>
                <a:gd name="T10" fmla="*/ 13 w 13"/>
                <a:gd name="T11" fmla="*/ 140 h 141"/>
                <a:gd name="T12" fmla="*/ 9 w 13"/>
                <a:gd name="T13" fmla="*/ 141 h 141"/>
                <a:gd name="T14" fmla="*/ 0 w 13"/>
                <a:gd name="T15" fmla="*/ 129 h 141"/>
                <a:gd name="T16" fmla="*/ 0 w 13"/>
                <a:gd name="T17" fmla="*/ 7 h 141"/>
                <a:gd name="T18" fmla="*/ 0 w 13"/>
                <a:gd name="T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41">
                  <a:moveTo>
                    <a:pt x="0" y="0"/>
                  </a:moveTo>
                  <a:cubicBezTo>
                    <a:pt x="0" y="2"/>
                    <a:pt x="0" y="5"/>
                    <a:pt x="0" y="7"/>
                  </a:cubicBezTo>
                  <a:cubicBezTo>
                    <a:pt x="0" y="129"/>
                    <a:pt x="0" y="129"/>
                    <a:pt x="0" y="129"/>
                  </a:cubicBezTo>
                  <a:cubicBezTo>
                    <a:pt x="0" y="136"/>
                    <a:pt x="3" y="141"/>
                    <a:pt x="9" y="141"/>
                  </a:cubicBezTo>
                  <a:cubicBezTo>
                    <a:pt x="10" y="141"/>
                    <a:pt x="11" y="141"/>
                    <a:pt x="13" y="140"/>
                  </a:cubicBezTo>
                  <a:cubicBezTo>
                    <a:pt x="13" y="140"/>
                    <a:pt x="13" y="140"/>
                    <a:pt x="13" y="140"/>
                  </a:cubicBezTo>
                  <a:cubicBezTo>
                    <a:pt x="12" y="140"/>
                    <a:pt x="10" y="141"/>
                    <a:pt x="9" y="141"/>
                  </a:cubicBezTo>
                  <a:cubicBezTo>
                    <a:pt x="3" y="141"/>
                    <a:pt x="0" y="136"/>
                    <a:pt x="0" y="129"/>
                  </a:cubicBezTo>
                  <a:cubicBezTo>
                    <a:pt x="0" y="7"/>
                    <a:pt x="0" y="7"/>
                    <a:pt x="0" y="7"/>
                  </a:cubicBezTo>
                  <a:cubicBezTo>
                    <a:pt x="0" y="5"/>
                    <a:pt x="0" y="2"/>
                    <a:pt x="0" y="0"/>
                  </a:cubicBezTo>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ï$ḻ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2AD3C28-66F3-403C-A082-11BDD1997930}"/>
                </a:ext>
              </a:extLst>
            </p:cNvPr>
            <p:cNvSpPr/>
            <p:nvPr/>
          </p:nvSpPr>
          <p:spPr bwMode="auto">
            <a:xfrm>
              <a:off x="5683250" y="3189288"/>
              <a:ext cx="88900" cy="52388"/>
            </a:xfrm>
            <a:custGeom>
              <a:avLst/>
              <a:gdLst>
                <a:gd name="T0" fmla="*/ 0 w 35"/>
                <a:gd name="T1" fmla="*/ 0 h 21"/>
                <a:gd name="T2" fmla="*/ 35 w 35"/>
                <a:gd name="T3" fmla="*/ 21 h 21"/>
                <a:gd name="T4" fmla="*/ 35 w 35"/>
                <a:gd name="T5" fmla="*/ 21 h 21"/>
                <a:gd name="T6" fmla="*/ 0 w 35"/>
                <a:gd name="T7" fmla="*/ 0 h 21"/>
              </a:gdLst>
              <a:ahLst/>
              <a:cxnLst>
                <a:cxn ang="0">
                  <a:pos x="T0" y="T1"/>
                </a:cxn>
                <a:cxn ang="0">
                  <a:pos x="T2" y="T3"/>
                </a:cxn>
                <a:cxn ang="0">
                  <a:pos x="T4" y="T5"/>
                </a:cxn>
                <a:cxn ang="0">
                  <a:pos x="T6" y="T7"/>
                </a:cxn>
              </a:cxnLst>
              <a:rect l="0" t="0" r="r" b="b"/>
              <a:pathLst>
                <a:path w="35" h="21">
                  <a:moveTo>
                    <a:pt x="0" y="0"/>
                  </a:moveTo>
                  <a:cubicBezTo>
                    <a:pt x="35" y="21"/>
                    <a:pt x="35" y="21"/>
                    <a:pt x="35" y="21"/>
                  </a:cubicBezTo>
                  <a:cubicBezTo>
                    <a:pt x="35" y="21"/>
                    <a:pt x="35" y="21"/>
                    <a:pt x="35" y="21"/>
                  </a:cubicBezTo>
                  <a:cubicBezTo>
                    <a:pt x="0" y="0"/>
                    <a:pt x="0" y="0"/>
                    <a:pt x="0" y="0"/>
                  </a:cubicBezTo>
                </a:path>
              </a:pathLst>
            </a:custGeom>
            <a:solidFill>
              <a:srgbClr val="70D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ïṣḻ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19665D4-B62B-4F4A-BC23-D9FECDC69F64}"/>
                </a:ext>
              </a:extLst>
            </p:cNvPr>
            <p:cNvSpPr/>
            <p:nvPr/>
          </p:nvSpPr>
          <p:spPr bwMode="auto">
            <a:xfrm>
              <a:off x="5837238" y="3189288"/>
              <a:ext cx="193675" cy="295275"/>
            </a:xfrm>
            <a:custGeom>
              <a:avLst/>
              <a:gdLst>
                <a:gd name="T0" fmla="*/ 75 w 76"/>
                <a:gd name="T1" fmla="*/ 64 h 117"/>
                <a:gd name="T2" fmla="*/ 75 w 76"/>
                <a:gd name="T3" fmla="*/ 64 h 117"/>
                <a:gd name="T4" fmla="*/ 73 w 76"/>
                <a:gd name="T5" fmla="*/ 64 h 117"/>
                <a:gd name="T6" fmla="*/ 59 w 76"/>
                <a:gd name="T7" fmla="*/ 52 h 117"/>
                <a:gd name="T8" fmla="*/ 59 w 76"/>
                <a:gd name="T9" fmla="*/ 48 h 117"/>
                <a:gd name="T10" fmla="*/ 63 w 76"/>
                <a:gd name="T11" fmla="*/ 43 h 117"/>
                <a:gd name="T12" fmla="*/ 67 w 76"/>
                <a:gd name="T13" fmla="*/ 36 h 117"/>
                <a:gd name="T14" fmla="*/ 68 w 76"/>
                <a:gd name="T15" fmla="*/ 35 h 117"/>
                <a:gd name="T16" fmla="*/ 68 w 76"/>
                <a:gd name="T17" fmla="*/ 32 h 117"/>
                <a:gd name="T18" fmla="*/ 67 w 76"/>
                <a:gd name="T19" fmla="*/ 31 h 117"/>
                <a:gd name="T20" fmla="*/ 64 w 76"/>
                <a:gd name="T21" fmla="*/ 32 h 117"/>
                <a:gd name="T22" fmla="*/ 61 w 76"/>
                <a:gd name="T23" fmla="*/ 35 h 117"/>
                <a:gd name="T24" fmla="*/ 59 w 76"/>
                <a:gd name="T25" fmla="*/ 36 h 117"/>
                <a:gd name="T26" fmla="*/ 59 w 76"/>
                <a:gd name="T27" fmla="*/ 35 h 117"/>
                <a:gd name="T28" fmla="*/ 59 w 76"/>
                <a:gd name="T29" fmla="*/ 27 h 117"/>
                <a:gd name="T30" fmla="*/ 58 w 76"/>
                <a:gd name="T31" fmla="*/ 14 h 117"/>
                <a:gd name="T32" fmla="*/ 41 w 76"/>
                <a:gd name="T33" fmla="*/ 2 h 117"/>
                <a:gd name="T34" fmla="*/ 25 w 76"/>
                <a:gd name="T35" fmla="*/ 17 h 117"/>
                <a:gd name="T36" fmla="*/ 18 w 76"/>
                <a:gd name="T37" fmla="*/ 33 h 117"/>
                <a:gd name="T38" fmla="*/ 18 w 76"/>
                <a:gd name="T39" fmla="*/ 60 h 117"/>
                <a:gd name="T40" fmla="*/ 14 w 76"/>
                <a:gd name="T41" fmla="*/ 62 h 117"/>
                <a:gd name="T42" fmla="*/ 12 w 76"/>
                <a:gd name="T43" fmla="*/ 62 h 117"/>
                <a:gd name="T44" fmla="*/ 9 w 76"/>
                <a:gd name="T45" fmla="*/ 64 h 117"/>
                <a:gd name="T46" fmla="*/ 9 w 76"/>
                <a:gd name="T47" fmla="*/ 64 h 117"/>
                <a:gd name="T48" fmla="*/ 8 w 76"/>
                <a:gd name="T49" fmla="*/ 68 h 117"/>
                <a:gd name="T50" fmla="*/ 9 w 76"/>
                <a:gd name="T51" fmla="*/ 70 h 117"/>
                <a:gd name="T52" fmla="*/ 10 w 76"/>
                <a:gd name="T53" fmla="*/ 71 h 117"/>
                <a:gd name="T54" fmla="*/ 17 w 76"/>
                <a:gd name="T55" fmla="*/ 73 h 117"/>
                <a:gd name="T56" fmla="*/ 16 w 76"/>
                <a:gd name="T57" fmla="*/ 80 h 117"/>
                <a:gd name="T58" fmla="*/ 3 w 76"/>
                <a:gd name="T59" fmla="*/ 105 h 117"/>
                <a:gd name="T60" fmla="*/ 1 w 76"/>
                <a:gd name="T61" fmla="*/ 108 h 117"/>
                <a:gd name="T62" fmla="*/ 1 w 76"/>
                <a:gd name="T63" fmla="*/ 111 h 117"/>
                <a:gd name="T64" fmla="*/ 2 w 76"/>
                <a:gd name="T65" fmla="*/ 111 h 117"/>
                <a:gd name="T66" fmla="*/ 7 w 76"/>
                <a:gd name="T67" fmla="*/ 111 h 117"/>
                <a:gd name="T68" fmla="*/ 11 w 76"/>
                <a:gd name="T69" fmla="*/ 112 h 117"/>
                <a:gd name="T70" fmla="*/ 12 w 76"/>
                <a:gd name="T71" fmla="*/ 117 h 117"/>
                <a:gd name="T72" fmla="*/ 14 w 76"/>
                <a:gd name="T73" fmla="*/ 116 h 117"/>
                <a:gd name="T74" fmla="*/ 30 w 76"/>
                <a:gd name="T75" fmla="*/ 113 h 117"/>
                <a:gd name="T76" fmla="*/ 36 w 76"/>
                <a:gd name="T77" fmla="*/ 113 h 117"/>
                <a:gd name="T78" fmla="*/ 41 w 76"/>
                <a:gd name="T79" fmla="*/ 109 h 117"/>
                <a:gd name="T80" fmla="*/ 45 w 76"/>
                <a:gd name="T81" fmla="*/ 105 h 117"/>
                <a:gd name="T82" fmla="*/ 53 w 76"/>
                <a:gd name="T83" fmla="*/ 93 h 117"/>
                <a:gd name="T84" fmla="*/ 57 w 76"/>
                <a:gd name="T85" fmla="*/ 90 h 117"/>
                <a:gd name="T86" fmla="*/ 64 w 76"/>
                <a:gd name="T87" fmla="*/ 87 h 117"/>
                <a:gd name="T88" fmla="*/ 65 w 76"/>
                <a:gd name="T89" fmla="*/ 86 h 117"/>
                <a:gd name="T90" fmla="*/ 65 w 76"/>
                <a:gd name="T91" fmla="*/ 84 h 117"/>
                <a:gd name="T92" fmla="*/ 66 w 76"/>
                <a:gd name="T93" fmla="*/ 78 h 117"/>
                <a:gd name="T94" fmla="*/ 68 w 76"/>
                <a:gd name="T95" fmla="*/ 77 h 117"/>
                <a:gd name="T96" fmla="*/ 73 w 76"/>
                <a:gd name="T97" fmla="*/ 71 h 117"/>
                <a:gd name="T98" fmla="*/ 75 w 76"/>
                <a:gd name="T99" fmla="*/ 6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117">
                  <a:moveTo>
                    <a:pt x="75" y="64"/>
                  </a:moveTo>
                  <a:cubicBezTo>
                    <a:pt x="75" y="64"/>
                    <a:pt x="75" y="64"/>
                    <a:pt x="75" y="64"/>
                  </a:cubicBezTo>
                  <a:cubicBezTo>
                    <a:pt x="75" y="64"/>
                    <a:pt x="75" y="64"/>
                    <a:pt x="75" y="64"/>
                  </a:cubicBezTo>
                  <a:cubicBezTo>
                    <a:pt x="75" y="64"/>
                    <a:pt x="75" y="64"/>
                    <a:pt x="75" y="64"/>
                  </a:cubicBezTo>
                  <a:cubicBezTo>
                    <a:pt x="74" y="64"/>
                    <a:pt x="73" y="64"/>
                    <a:pt x="73" y="64"/>
                  </a:cubicBezTo>
                  <a:cubicBezTo>
                    <a:pt x="73" y="64"/>
                    <a:pt x="73" y="64"/>
                    <a:pt x="73" y="64"/>
                  </a:cubicBezTo>
                  <a:cubicBezTo>
                    <a:pt x="69" y="65"/>
                    <a:pt x="65" y="63"/>
                    <a:pt x="63" y="59"/>
                  </a:cubicBezTo>
                  <a:cubicBezTo>
                    <a:pt x="61" y="57"/>
                    <a:pt x="60" y="55"/>
                    <a:pt x="59" y="52"/>
                  </a:cubicBezTo>
                  <a:cubicBezTo>
                    <a:pt x="59" y="52"/>
                    <a:pt x="59" y="52"/>
                    <a:pt x="59" y="52"/>
                  </a:cubicBezTo>
                  <a:cubicBezTo>
                    <a:pt x="59" y="51"/>
                    <a:pt x="59" y="49"/>
                    <a:pt x="59" y="48"/>
                  </a:cubicBezTo>
                  <a:cubicBezTo>
                    <a:pt x="59" y="48"/>
                    <a:pt x="59" y="48"/>
                    <a:pt x="59" y="48"/>
                  </a:cubicBezTo>
                  <a:cubicBezTo>
                    <a:pt x="60" y="46"/>
                    <a:pt x="61" y="44"/>
                    <a:pt x="63" y="43"/>
                  </a:cubicBezTo>
                  <a:cubicBezTo>
                    <a:pt x="63" y="43"/>
                    <a:pt x="63" y="43"/>
                    <a:pt x="63" y="43"/>
                  </a:cubicBezTo>
                  <a:cubicBezTo>
                    <a:pt x="64" y="41"/>
                    <a:pt x="66" y="39"/>
                    <a:pt x="67" y="36"/>
                  </a:cubicBezTo>
                  <a:cubicBezTo>
                    <a:pt x="67" y="36"/>
                    <a:pt x="67" y="36"/>
                    <a:pt x="67" y="36"/>
                  </a:cubicBezTo>
                  <a:cubicBezTo>
                    <a:pt x="68" y="36"/>
                    <a:pt x="68" y="35"/>
                    <a:pt x="68" y="35"/>
                  </a:cubicBezTo>
                  <a:cubicBezTo>
                    <a:pt x="68" y="34"/>
                    <a:pt x="68" y="34"/>
                    <a:pt x="68" y="34"/>
                  </a:cubicBezTo>
                  <a:cubicBezTo>
                    <a:pt x="68" y="33"/>
                    <a:pt x="68" y="33"/>
                    <a:pt x="68" y="32"/>
                  </a:cubicBezTo>
                  <a:cubicBezTo>
                    <a:pt x="68" y="32"/>
                    <a:pt x="68" y="32"/>
                    <a:pt x="68" y="32"/>
                  </a:cubicBezTo>
                  <a:cubicBezTo>
                    <a:pt x="68" y="31"/>
                    <a:pt x="67" y="31"/>
                    <a:pt x="67" y="31"/>
                  </a:cubicBezTo>
                  <a:cubicBezTo>
                    <a:pt x="67" y="31"/>
                    <a:pt x="67" y="31"/>
                    <a:pt x="67" y="31"/>
                  </a:cubicBezTo>
                  <a:cubicBezTo>
                    <a:pt x="66" y="31"/>
                    <a:pt x="65" y="31"/>
                    <a:pt x="64" y="32"/>
                  </a:cubicBezTo>
                  <a:cubicBezTo>
                    <a:pt x="64" y="32"/>
                    <a:pt x="64" y="32"/>
                    <a:pt x="64" y="32"/>
                  </a:cubicBezTo>
                  <a:cubicBezTo>
                    <a:pt x="63" y="33"/>
                    <a:pt x="62" y="34"/>
                    <a:pt x="61" y="35"/>
                  </a:cubicBezTo>
                  <a:cubicBezTo>
                    <a:pt x="61" y="35"/>
                    <a:pt x="61" y="35"/>
                    <a:pt x="61" y="35"/>
                  </a:cubicBezTo>
                  <a:cubicBezTo>
                    <a:pt x="60" y="35"/>
                    <a:pt x="59" y="36"/>
                    <a:pt x="59" y="36"/>
                  </a:cubicBezTo>
                  <a:cubicBezTo>
                    <a:pt x="59" y="36"/>
                    <a:pt x="59" y="36"/>
                    <a:pt x="59" y="35"/>
                  </a:cubicBezTo>
                  <a:cubicBezTo>
                    <a:pt x="59" y="35"/>
                    <a:pt x="59" y="35"/>
                    <a:pt x="59" y="35"/>
                  </a:cubicBezTo>
                  <a:cubicBezTo>
                    <a:pt x="58" y="33"/>
                    <a:pt x="59" y="30"/>
                    <a:pt x="59" y="27"/>
                  </a:cubicBezTo>
                  <a:cubicBezTo>
                    <a:pt x="59" y="27"/>
                    <a:pt x="59" y="27"/>
                    <a:pt x="59" y="27"/>
                  </a:cubicBezTo>
                  <a:cubicBezTo>
                    <a:pt x="59" y="23"/>
                    <a:pt x="59" y="19"/>
                    <a:pt x="58" y="15"/>
                  </a:cubicBezTo>
                  <a:cubicBezTo>
                    <a:pt x="58" y="14"/>
                    <a:pt x="58" y="14"/>
                    <a:pt x="58" y="14"/>
                  </a:cubicBezTo>
                  <a:cubicBezTo>
                    <a:pt x="58" y="8"/>
                    <a:pt x="55" y="3"/>
                    <a:pt x="51" y="1"/>
                  </a:cubicBezTo>
                  <a:cubicBezTo>
                    <a:pt x="48" y="0"/>
                    <a:pt x="45" y="0"/>
                    <a:pt x="41" y="2"/>
                  </a:cubicBezTo>
                  <a:cubicBezTo>
                    <a:pt x="40" y="2"/>
                    <a:pt x="39" y="3"/>
                    <a:pt x="38" y="3"/>
                  </a:cubicBezTo>
                  <a:cubicBezTo>
                    <a:pt x="33" y="6"/>
                    <a:pt x="28" y="11"/>
                    <a:pt x="25" y="17"/>
                  </a:cubicBezTo>
                  <a:cubicBezTo>
                    <a:pt x="22" y="22"/>
                    <a:pt x="20" y="28"/>
                    <a:pt x="18" y="33"/>
                  </a:cubicBezTo>
                  <a:cubicBezTo>
                    <a:pt x="18" y="33"/>
                    <a:pt x="18" y="33"/>
                    <a:pt x="18" y="33"/>
                  </a:cubicBezTo>
                  <a:cubicBezTo>
                    <a:pt x="17" y="39"/>
                    <a:pt x="17" y="45"/>
                    <a:pt x="17" y="50"/>
                  </a:cubicBezTo>
                  <a:cubicBezTo>
                    <a:pt x="18" y="53"/>
                    <a:pt x="18" y="56"/>
                    <a:pt x="18" y="60"/>
                  </a:cubicBezTo>
                  <a:cubicBezTo>
                    <a:pt x="18" y="60"/>
                    <a:pt x="18" y="60"/>
                    <a:pt x="18" y="60"/>
                  </a:cubicBezTo>
                  <a:cubicBezTo>
                    <a:pt x="17" y="61"/>
                    <a:pt x="15" y="61"/>
                    <a:pt x="14" y="62"/>
                  </a:cubicBezTo>
                  <a:cubicBezTo>
                    <a:pt x="14" y="62"/>
                    <a:pt x="14" y="62"/>
                    <a:pt x="14" y="62"/>
                  </a:cubicBezTo>
                  <a:cubicBezTo>
                    <a:pt x="14" y="62"/>
                    <a:pt x="13" y="62"/>
                    <a:pt x="12" y="62"/>
                  </a:cubicBezTo>
                  <a:cubicBezTo>
                    <a:pt x="12" y="62"/>
                    <a:pt x="12" y="62"/>
                    <a:pt x="12" y="62"/>
                  </a:cubicBezTo>
                  <a:cubicBezTo>
                    <a:pt x="11" y="62"/>
                    <a:pt x="10" y="63"/>
                    <a:pt x="9" y="64"/>
                  </a:cubicBezTo>
                  <a:cubicBezTo>
                    <a:pt x="9" y="64"/>
                    <a:pt x="9" y="64"/>
                    <a:pt x="9" y="64"/>
                  </a:cubicBezTo>
                  <a:cubicBezTo>
                    <a:pt x="9" y="64"/>
                    <a:pt x="9" y="64"/>
                    <a:pt x="9" y="64"/>
                  </a:cubicBezTo>
                  <a:cubicBezTo>
                    <a:pt x="9" y="65"/>
                    <a:pt x="8" y="67"/>
                    <a:pt x="8" y="68"/>
                  </a:cubicBezTo>
                  <a:cubicBezTo>
                    <a:pt x="8" y="68"/>
                    <a:pt x="8" y="68"/>
                    <a:pt x="8" y="68"/>
                  </a:cubicBezTo>
                  <a:cubicBezTo>
                    <a:pt x="8" y="69"/>
                    <a:pt x="8" y="69"/>
                    <a:pt x="8" y="69"/>
                  </a:cubicBezTo>
                  <a:cubicBezTo>
                    <a:pt x="8" y="69"/>
                    <a:pt x="8" y="70"/>
                    <a:pt x="9" y="70"/>
                  </a:cubicBezTo>
                  <a:cubicBezTo>
                    <a:pt x="10" y="71"/>
                    <a:pt x="10" y="71"/>
                    <a:pt x="10" y="71"/>
                  </a:cubicBezTo>
                  <a:cubicBezTo>
                    <a:pt x="10" y="71"/>
                    <a:pt x="10" y="71"/>
                    <a:pt x="10" y="71"/>
                  </a:cubicBezTo>
                  <a:cubicBezTo>
                    <a:pt x="11" y="71"/>
                    <a:pt x="13" y="71"/>
                    <a:pt x="15" y="71"/>
                  </a:cubicBezTo>
                  <a:cubicBezTo>
                    <a:pt x="16" y="71"/>
                    <a:pt x="17" y="72"/>
                    <a:pt x="17" y="73"/>
                  </a:cubicBezTo>
                  <a:cubicBezTo>
                    <a:pt x="17" y="75"/>
                    <a:pt x="17" y="77"/>
                    <a:pt x="16" y="80"/>
                  </a:cubicBezTo>
                  <a:cubicBezTo>
                    <a:pt x="16" y="80"/>
                    <a:pt x="16" y="80"/>
                    <a:pt x="16" y="80"/>
                  </a:cubicBezTo>
                  <a:cubicBezTo>
                    <a:pt x="14" y="86"/>
                    <a:pt x="12" y="92"/>
                    <a:pt x="8" y="98"/>
                  </a:cubicBezTo>
                  <a:cubicBezTo>
                    <a:pt x="7" y="101"/>
                    <a:pt x="5" y="103"/>
                    <a:pt x="3" y="105"/>
                  </a:cubicBezTo>
                  <a:cubicBezTo>
                    <a:pt x="3" y="105"/>
                    <a:pt x="3" y="105"/>
                    <a:pt x="3" y="105"/>
                  </a:cubicBezTo>
                  <a:cubicBezTo>
                    <a:pt x="2" y="106"/>
                    <a:pt x="1" y="106"/>
                    <a:pt x="1" y="108"/>
                  </a:cubicBezTo>
                  <a:cubicBezTo>
                    <a:pt x="1" y="109"/>
                    <a:pt x="1" y="109"/>
                    <a:pt x="1" y="109"/>
                  </a:cubicBezTo>
                  <a:cubicBezTo>
                    <a:pt x="0" y="110"/>
                    <a:pt x="1" y="111"/>
                    <a:pt x="1" y="111"/>
                  </a:cubicBezTo>
                  <a:cubicBezTo>
                    <a:pt x="2" y="111"/>
                    <a:pt x="2" y="111"/>
                    <a:pt x="2" y="111"/>
                  </a:cubicBezTo>
                  <a:cubicBezTo>
                    <a:pt x="2" y="111"/>
                    <a:pt x="2" y="111"/>
                    <a:pt x="2" y="111"/>
                  </a:cubicBezTo>
                  <a:cubicBezTo>
                    <a:pt x="3" y="112"/>
                    <a:pt x="5" y="112"/>
                    <a:pt x="7" y="111"/>
                  </a:cubicBezTo>
                  <a:cubicBezTo>
                    <a:pt x="7" y="111"/>
                    <a:pt x="7" y="111"/>
                    <a:pt x="7" y="111"/>
                  </a:cubicBezTo>
                  <a:cubicBezTo>
                    <a:pt x="8" y="111"/>
                    <a:pt x="9" y="111"/>
                    <a:pt x="10" y="111"/>
                  </a:cubicBezTo>
                  <a:cubicBezTo>
                    <a:pt x="10" y="111"/>
                    <a:pt x="10" y="111"/>
                    <a:pt x="11" y="112"/>
                  </a:cubicBezTo>
                  <a:cubicBezTo>
                    <a:pt x="11" y="113"/>
                    <a:pt x="11" y="115"/>
                    <a:pt x="11" y="116"/>
                  </a:cubicBezTo>
                  <a:cubicBezTo>
                    <a:pt x="12" y="117"/>
                    <a:pt x="12" y="117"/>
                    <a:pt x="12" y="117"/>
                  </a:cubicBezTo>
                  <a:cubicBezTo>
                    <a:pt x="13" y="117"/>
                    <a:pt x="13" y="116"/>
                    <a:pt x="13" y="116"/>
                  </a:cubicBezTo>
                  <a:cubicBezTo>
                    <a:pt x="14" y="116"/>
                    <a:pt x="14" y="116"/>
                    <a:pt x="14" y="116"/>
                  </a:cubicBezTo>
                  <a:cubicBezTo>
                    <a:pt x="16" y="113"/>
                    <a:pt x="19" y="111"/>
                    <a:pt x="22" y="111"/>
                  </a:cubicBezTo>
                  <a:cubicBezTo>
                    <a:pt x="25" y="110"/>
                    <a:pt x="27" y="112"/>
                    <a:pt x="30" y="113"/>
                  </a:cubicBezTo>
                  <a:cubicBezTo>
                    <a:pt x="30" y="113"/>
                    <a:pt x="30" y="113"/>
                    <a:pt x="30" y="113"/>
                  </a:cubicBezTo>
                  <a:cubicBezTo>
                    <a:pt x="31" y="113"/>
                    <a:pt x="34" y="114"/>
                    <a:pt x="36" y="113"/>
                  </a:cubicBezTo>
                  <a:cubicBezTo>
                    <a:pt x="36" y="113"/>
                    <a:pt x="36" y="113"/>
                    <a:pt x="36" y="113"/>
                  </a:cubicBezTo>
                  <a:cubicBezTo>
                    <a:pt x="38" y="112"/>
                    <a:pt x="39" y="110"/>
                    <a:pt x="41" y="109"/>
                  </a:cubicBezTo>
                  <a:cubicBezTo>
                    <a:pt x="41" y="109"/>
                    <a:pt x="41" y="109"/>
                    <a:pt x="41" y="109"/>
                  </a:cubicBezTo>
                  <a:cubicBezTo>
                    <a:pt x="43" y="108"/>
                    <a:pt x="44" y="107"/>
                    <a:pt x="45" y="105"/>
                  </a:cubicBezTo>
                  <a:cubicBezTo>
                    <a:pt x="45" y="105"/>
                    <a:pt x="45" y="105"/>
                    <a:pt x="45" y="105"/>
                  </a:cubicBezTo>
                  <a:cubicBezTo>
                    <a:pt x="48" y="100"/>
                    <a:pt x="51" y="96"/>
                    <a:pt x="53" y="93"/>
                  </a:cubicBezTo>
                  <a:cubicBezTo>
                    <a:pt x="54" y="93"/>
                    <a:pt x="54" y="93"/>
                    <a:pt x="54" y="93"/>
                  </a:cubicBezTo>
                  <a:cubicBezTo>
                    <a:pt x="54" y="92"/>
                    <a:pt x="56" y="91"/>
                    <a:pt x="57" y="90"/>
                  </a:cubicBezTo>
                  <a:cubicBezTo>
                    <a:pt x="57" y="90"/>
                    <a:pt x="57" y="90"/>
                    <a:pt x="57" y="90"/>
                  </a:cubicBezTo>
                  <a:cubicBezTo>
                    <a:pt x="59" y="89"/>
                    <a:pt x="61" y="88"/>
                    <a:pt x="64" y="87"/>
                  </a:cubicBezTo>
                  <a:cubicBezTo>
                    <a:pt x="64" y="87"/>
                    <a:pt x="64" y="87"/>
                    <a:pt x="64" y="87"/>
                  </a:cubicBezTo>
                  <a:cubicBezTo>
                    <a:pt x="64" y="86"/>
                    <a:pt x="64" y="86"/>
                    <a:pt x="65" y="86"/>
                  </a:cubicBezTo>
                  <a:cubicBezTo>
                    <a:pt x="65" y="85"/>
                    <a:pt x="65" y="85"/>
                    <a:pt x="65" y="85"/>
                  </a:cubicBezTo>
                  <a:cubicBezTo>
                    <a:pt x="65" y="84"/>
                    <a:pt x="65" y="84"/>
                    <a:pt x="65" y="84"/>
                  </a:cubicBezTo>
                  <a:cubicBezTo>
                    <a:pt x="65" y="84"/>
                    <a:pt x="65" y="84"/>
                    <a:pt x="65" y="84"/>
                  </a:cubicBezTo>
                  <a:cubicBezTo>
                    <a:pt x="65" y="82"/>
                    <a:pt x="66" y="80"/>
                    <a:pt x="66" y="78"/>
                  </a:cubicBezTo>
                  <a:cubicBezTo>
                    <a:pt x="67" y="78"/>
                    <a:pt x="67" y="77"/>
                    <a:pt x="68" y="77"/>
                  </a:cubicBezTo>
                  <a:cubicBezTo>
                    <a:pt x="68" y="77"/>
                    <a:pt x="68" y="77"/>
                    <a:pt x="68" y="77"/>
                  </a:cubicBezTo>
                  <a:cubicBezTo>
                    <a:pt x="70" y="75"/>
                    <a:pt x="72" y="73"/>
                    <a:pt x="73" y="71"/>
                  </a:cubicBezTo>
                  <a:cubicBezTo>
                    <a:pt x="73" y="71"/>
                    <a:pt x="73" y="71"/>
                    <a:pt x="73" y="71"/>
                  </a:cubicBezTo>
                  <a:cubicBezTo>
                    <a:pt x="74" y="70"/>
                    <a:pt x="75" y="69"/>
                    <a:pt x="75" y="68"/>
                  </a:cubicBezTo>
                  <a:cubicBezTo>
                    <a:pt x="75" y="67"/>
                    <a:pt x="75" y="67"/>
                    <a:pt x="75" y="67"/>
                  </a:cubicBezTo>
                  <a:cubicBezTo>
                    <a:pt x="76" y="66"/>
                    <a:pt x="76" y="65"/>
                    <a:pt x="75"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66" name="í$ľ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32585BC-B01B-4730-ACE4-0FC889EC96FB}"/>
                </a:ext>
              </a:extLst>
            </p:cNvPr>
            <p:cNvSpPr/>
            <p:nvPr/>
          </p:nvSpPr>
          <p:spPr bwMode="auto">
            <a:xfrm>
              <a:off x="5641975" y="3897313"/>
              <a:ext cx="469900" cy="654050"/>
            </a:xfrm>
            <a:custGeom>
              <a:avLst/>
              <a:gdLst>
                <a:gd name="T0" fmla="*/ 17 w 185"/>
                <a:gd name="T1" fmla="*/ 67 h 259"/>
                <a:gd name="T2" fmla="*/ 123 w 185"/>
                <a:gd name="T3" fmla="*/ 5 h 259"/>
                <a:gd name="T4" fmla="*/ 155 w 185"/>
                <a:gd name="T5" fmla="*/ 5 h 259"/>
                <a:gd name="T6" fmla="*/ 169 w 185"/>
                <a:gd name="T7" fmla="*/ 13 h 259"/>
                <a:gd name="T8" fmla="*/ 185 w 185"/>
                <a:gd name="T9" fmla="*/ 42 h 259"/>
                <a:gd name="T10" fmla="*/ 185 w 185"/>
                <a:gd name="T11" fmla="*/ 164 h 259"/>
                <a:gd name="T12" fmla="*/ 169 w 185"/>
                <a:gd name="T13" fmla="*/ 192 h 259"/>
                <a:gd name="T14" fmla="*/ 63 w 185"/>
                <a:gd name="T15" fmla="*/ 253 h 259"/>
                <a:gd name="T16" fmla="*/ 30 w 185"/>
                <a:gd name="T17" fmla="*/ 253 h 259"/>
                <a:gd name="T18" fmla="*/ 17 w 185"/>
                <a:gd name="T19" fmla="*/ 246 h 259"/>
                <a:gd name="T20" fmla="*/ 0 w 185"/>
                <a:gd name="T21" fmla="*/ 217 h 259"/>
                <a:gd name="T22" fmla="*/ 0 w 185"/>
                <a:gd name="T23" fmla="*/ 95 h 259"/>
                <a:gd name="T24" fmla="*/ 17 w 185"/>
                <a:gd name="T25" fmla="*/ 6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59">
                  <a:moveTo>
                    <a:pt x="17" y="67"/>
                  </a:moveTo>
                  <a:cubicBezTo>
                    <a:pt x="123" y="5"/>
                    <a:pt x="123" y="5"/>
                    <a:pt x="123" y="5"/>
                  </a:cubicBezTo>
                  <a:cubicBezTo>
                    <a:pt x="132" y="0"/>
                    <a:pt x="146" y="0"/>
                    <a:pt x="155" y="5"/>
                  </a:cubicBezTo>
                  <a:cubicBezTo>
                    <a:pt x="169" y="13"/>
                    <a:pt x="169" y="13"/>
                    <a:pt x="169" y="13"/>
                  </a:cubicBezTo>
                  <a:cubicBezTo>
                    <a:pt x="178" y="18"/>
                    <a:pt x="185" y="31"/>
                    <a:pt x="185" y="42"/>
                  </a:cubicBezTo>
                  <a:cubicBezTo>
                    <a:pt x="185" y="164"/>
                    <a:pt x="185" y="164"/>
                    <a:pt x="185" y="164"/>
                  </a:cubicBezTo>
                  <a:cubicBezTo>
                    <a:pt x="185" y="174"/>
                    <a:pt x="178" y="187"/>
                    <a:pt x="169" y="192"/>
                  </a:cubicBezTo>
                  <a:cubicBezTo>
                    <a:pt x="63" y="253"/>
                    <a:pt x="63" y="253"/>
                    <a:pt x="63" y="253"/>
                  </a:cubicBezTo>
                  <a:cubicBezTo>
                    <a:pt x="54" y="259"/>
                    <a:pt x="39" y="259"/>
                    <a:pt x="30" y="253"/>
                  </a:cubicBezTo>
                  <a:cubicBezTo>
                    <a:pt x="17" y="246"/>
                    <a:pt x="17" y="246"/>
                    <a:pt x="17" y="246"/>
                  </a:cubicBezTo>
                  <a:cubicBezTo>
                    <a:pt x="8" y="240"/>
                    <a:pt x="0" y="228"/>
                    <a:pt x="0" y="217"/>
                  </a:cubicBezTo>
                  <a:cubicBezTo>
                    <a:pt x="0" y="95"/>
                    <a:pt x="0" y="95"/>
                    <a:pt x="0" y="95"/>
                  </a:cubicBezTo>
                  <a:cubicBezTo>
                    <a:pt x="0" y="84"/>
                    <a:pt x="8" y="72"/>
                    <a:pt x="17" y="67"/>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îṣļ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A8346EF-EF39-4038-A091-D13611543B0C}"/>
                </a:ext>
              </a:extLst>
            </p:cNvPr>
            <p:cNvSpPr/>
            <p:nvPr/>
          </p:nvSpPr>
          <p:spPr bwMode="auto">
            <a:xfrm>
              <a:off x="5761038" y="3965575"/>
              <a:ext cx="350838" cy="585788"/>
            </a:xfrm>
            <a:custGeom>
              <a:avLst/>
              <a:gdLst>
                <a:gd name="T0" fmla="*/ 138 w 138"/>
                <a:gd name="T1" fmla="*/ 15 h 232"/>
                <a:gd name="T2" fmla="*/ 122 w 138"/>
                <a:gd name="T3" fmla="*/ 5 h 232"/>
                <a:gd name="T4" fmla="*/ 16 w 138"/>
                <a:gd name="T5" fmla="*/ 66 h 232"/>
                <a:gd name="T6" fmla="*/ 0 w 138"/>
                <a:gd name="T7" fmla="*/ 95 h 232"/>
                <a:gd name="T8" fmla="*/ 0 w 138"/>
                <a:gd name="T9" fmla="*/ 217 h 232"/>
                <a:gd name="T10" fmla="*/ 16 w 138"/>
                <a:gd name="T11" fmla="*/ 226 h 232"/>
                <a:gd name="T12" fmla="*/ 122 w 138"/>
                <a:gd name="T13" fmla="*/ 165 h 232"/>
                <a:gd name="T14" fmla="*/ 138 w 138"/>
                <a:gd name="T15" fmla="*/ 137 h 232"/>
                <a:gd name="T16" fmla="*/ 138 w 138"/>
                <a:gd name="T17" fmla="*/ 1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32">
                  <a:moveTo>
                    <a:pt x="138" y="15"/>
                  </a:moveTo>
                  <a:cubicBezTo>
                    <a:pt x="138" y="4"/>
                    <a:pt x="131" y="0"/>
                    <a:pt x="122" y="5"/>
                  </a:cubicBezTo>
                  <a:cubicBezTo>
                    <a:pt x="16" y="66"/>
                    <a:pt x="16" y="66"/>
                    <a:pt x="16" y="66"/>
                  </a:cubicBezTo>
                  <a:cubicBezTo>
                    <a:pt x="7" y="71"/>
                    <a:pt x="0" y="84"/>
                    <a:pt x="0" y="95"/>
                  </a:cubicBezTo>
                  <a:cubicBezTo>
                    <a:pt x="0" y="217"/>
                    <a:pt x="0" y="217"/>
                    <a:pt x="0" y="217"/>
                  </a:cubicBezTo>
                  <a:cubicBezTo>
                    <a:pt x="0" y="227"/>
                    <a:pt x="7" y="232"/>
                    <a:pt x="16" y="226"/>
                  </a:cubicBezTo>
                  <a:cubicBezTo>
                    <a:pt x="122" y="165"/>
                    <a:pt x="122" y="165"/>
                    <a:pt x="122" y="165"/>
                  </a:cubicBezTo>
                  <a:cubicBezTo>
                    <a:pt x="131" y="160"/>
                    <a:pt x="138" y="147"/>
                    <a:pt x="138" y="137"/>
                  </a:cubicBezTo>
                  <a:cubicBezTo>
                    <a:pt x="138" y="15"/>
                    <a:pt x="138" y="15"/>
                    <a:pt x="138" y="15"/>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68" name="ís1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D009981-E95B-457C-976F-8DFA66975915}"/>
                </a:ext>
              </a:extLst>
            </p:cNvPr>
            <p:cNvSpPr/>
            <p:nvPr/>
          </p:nvSpPr>
          <p:spPr bwMode="auto">
            <a:xfrm>
              <a:off x="5829300" y="4167188"/>
              <a:ext cx="109538" cy="252413"/>
            </a:xfrm>
            <a:custGeom>
              <a:avLst/>
              <a:gdLst>
                <a:gd name="T0" fmla="*/ 31 w 43"/>
                <a:gd name="T1" fmla="*/ 81 h 100"/>
                <a:gd name="T2" fmla="*/ 37 w 43"/>
                <a:gd name="T3" fmla="*/ 73 h 100"/>
                <a:gd name="T4" fmla="*/ 40 w 43"/>
                <a:gd name="T5" fmla="*/ 65 h 100"/>
                <a:gd name="T6" fmla="*/ 43 w 43"/>
                <a:gd name="T7" fmla="*/ 50 h 100"/>
                <a:gd name="T8" fmla="*/ 41 w 43"/>
                <a:gd name="T9" fmla="*/ 40 h 100"/>
                <a:gd name="T10" fmla="*/ 35 w 43"/>
                <a:gd name="T11" fmla="*/ 36 h 100"/>
                <a:gd name="T12" fmla="*/ 39 w 43"/>
                <a:gd name="T13" fmla="*/ 29 h 100"/>
                <a:gd name="T14" fmla="*/ 41 w 43"/>
                <a:gd name="T15" fmla="*/ 16 h 100"/>
                <a:gd name="T16" fmla="*/ 39 w 43"/>
                <a:gd name="T17" fmla="*/ 5 h 100"/>
                <a:gd name="T18" fmla="*/ 25 w 43"/>
                <a:gd name="T19" fmla="*/ 4 h 100"/>
                <a:gd name="T20" fmla="*/ 0 w 43"/>
                <a:gd name="T21" fmla="*/ 19 h 100"/>
                <a:gd name="T22" fmla="*/ 0 w 43"/>
                <a:gd name="T23" fmla="*/ 100 h 100"/>
                <a:gd name="T24" fmla="*/ 23 w 43"/>
                <a:gd name="T25" fmla="*/ 86 h 100"/>
                <a:gd name="T26" fmla="*/ 31 w 43"/>
                <a:gd name="T27" fmla="*/ 81 h 100"/>
                <a:gd name="T28" fmla="*/ 10 w 43"/>
                <a:gd name="T29" fmla="*/ 27 h 100"/>
                <a:gd name="T30" fmla="*/ 21 w 43"/>
                <a:gd name="T31" fmla="*/ 20 h 100"/>
                <a:gd name="T32" fmla="*/ 28 w 43"/>
                <a:gd name="T33" fmla="*/ 18 h 100"/>
                <a:gd name="T34" fmla="*/ 30 w 43"/>
                <a:gd name="T35" fmla="*/ 24 h 100"/>
                <a:gd name="T36" fmla="*/ 28 w 43"/>
                <a:gd name="T37" fmla="*/ 32 h 100"/>
                <a:gd name="T38" fmla="*/ 23 w 43"/>
                <a:gd name="T39" fmla="*/ 37 h 100"/>
                <a:gd name="T40" fmla="*/ 10 w 43"/>
                <a:gd name="T41" fmla="*/ 45 h 100"/>
                <a:gd name="T42" fmla="*/ 10 w 43"/>
                <a:gd name="T43" fmla="*/ 27 h 100"/>
                <a:gd name="T44" fmla="*/ 10 w 43"/>
                <a:gd name="T45" fmla="*/ 80 h 100"/>
                <a:gd name="T46" fmla="*/ 10 w 43"/>
                <a:gd name="T47" fmla="*/ 58 h 100"/>
                <a:gd name="T48" fmla="*/ 23 w 43"/>
                <a:gd name="T49" fmla="*/ 50 h 100"/>
                <a:gd name="T50" fmla="*/ 28 w 43"/>
                <a:gd name="T51" fmla="*/ 49 h 100"/>
                <a:gd name="T52" fmla="*/ 32 w 43"/>
                <a:gd name="T53" fmla="*/ 56 h 100"/>
                <a:gd name="T54" fmla="*/ 28 w 43"/>
                <a:gd name="T55" fmla="*/ 68 h 100"/>
                <a:gd name="T56" fmla="*/ 23 w 43"/>
                <a:gd name="T57" fmla="*/ 72 h 100"/>
                <a:gd name="T58" fmla="*/ 10 w 43"/>
                <a:gd name="T5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100">
                  <a:moveTo>
                    <a:pt x="31" y="81"/>
                  </a:moveTo>
                  <a:cubicBezTo>
                    <a:pt x="33" y="79"/>
                    <a:pt x="35" y="76"/>
                    <a:pt x="37" y="73"/>
                  </a:cubicBezTo>
                  <a:cubicBezTo>
                    <a:pt x="38" y="71"/>
                    <a:pt x="39" y="68"/>
                    <a:pt x="40" y="65"/>
                  </a:cubicBezTo>
                  <a:cubicBezTo>
                    <a:pt x="42" y="60"/>
                    <a:pt x="43" y="55"/>
                    <a:pt x="43" y="50"/>
                  </a:cubicBezTo>
                  <a:cubicBezTo>
                    <a:pt x="43" y="46"/>
                    <a:pt x="42" y="42"/>
                    <a:pt x="41" y="40"/>
                  </a:cubicBezTo>
                  <a:cubicBezTo>
                    <a:pt x="39" y="37"/>
                    <a:pt x="37" y="36"/>
                    <a:pt x="35" y="36"/>
                  </a:cubicBezTo>
                  <a:cubicBezTo>
                    <a:pt x="36" y="34"/>
                    <a:pt x="38" y="31"/>
                    <a:pt x="39" y="29"/>
                  </a:cubicBezTo>
                  <a:cubicBezTo>
                    <a:pt x="40" y="25"/>
                    <a:pt x="41" y="21"/>
                    <a:pt x="41" y="16"/>
                  </a:cubicBezTo>
                  <a:cubicBezTo>
                    <a:pt x="41" y="11"/>
                    <a:pt x="40" y="7"/>
                    <a:pt x="39" y="5"/>
                  </a:cubicBezTo>
                  <a:cubicBezTo>
                    <a:pt x="36" y="1"/>
                    <a:pt x="31" y="0"/>
                    <a:pt x="25" y="4"/>
                  </a:cubicBezTo>
                  <a:cubicBezTo>
                    <a:pt x="0" y="19"/>
                    <a:pt x="0" y="19"/>
                    <a:pt x="0" y="19"/>
                  </a:cubicBezTo>
                  <a:cubicBezTo>
                    <a:pt x="0" y="100"/>
                    <a:pt x="0" y="100"/>
                    <a:pt x="0" y="100"/>
                  </a:cubicBezTo>
                  <a:cubicBezTo>
                    <a:pt x="23" y="86"/>
                    <a:pt x="23" y="86"/>
                    <a:pt x="23" y="86"/>
                  </a:cubicBezTo>
                  <a:cubicBezTo>
                    <a:pt x="26" y="84"/>
                    <a:pt x="28" y="83"/>
                    <a:pt x="31" y="81"/>
                  </a:cubicBezTo>
                  <a:close/>
                  <a:moveTo>
                    <a:pt x="10" y="27"/>
                  </a:moveTo>
                  <a:cubicBezTo>
                    <a:pt x="21" y="20"/>
                    <a:pt x="21" y="20"/>
                    <a:pt x="21" y="20"/>
                  </a:cubicBezTo>
                  <a:cubicBezTo>
                    <a:pt x="24" y="19"/>
                    <a:pt x="26" y="18"/>
                    <a:pt x="28" y="18"/>
                  </a:cubicBezTo>
                  <a:cubicBezTo>
                    <a:pt x="30" y="18"/>
                    <a:pt x="30" y="20"/>
                    <a:pt x="30" y="24"/>
                  </a:cubicBezTo>
                  <a:cubicBezTo>
                    <a:pt x="30" y="27"/>
                    <a:pt x="30" y="30"/>
                    <a:pt x="28" y="32"/>
                  </a:cubicBezTo>
                  <a:cubicBezTo>
                    <a:pt x="27" y="34"/>
                    <a:pt x="25" y="36"/>
                    <a:pt x="23" y="37"/>
                  </a:cubicBezTo>
                  <a:cubicBezTo>
                    <a:pt x="10" y="45"/>
                    <a:pt x="10" y="45"/>
                    <a:pt x="10" y="45"/>
                  </a:cubicBezTo>
                  <a:lnTo>
                    <a:pt x="10" y="27"/>
                  </a:lnTo>
                  <a:close/>
                  <a:moveTo>
                    <a:pt x="10" y="80"/>
                  </a:moveTo>
                  <a:cubicBezTo>
                    <a:pt x="10" y="58"/>
                    <a:pt x="10" y="58"/>
                    <a:pt x="10" y="58"/>
                  </a:cubicBezTo>
                  <a:cubicBezTo>
                    <a:pt x="23" y="50"/>
                    <a:pt x="23" y="50"/>
                    <a:pt x="23" y="50"/>
                  </a:cubicBezTo>
                  <a:cubicBezTo>
                    <a:pt x="25" y="49"/>
                    <a:pt x="27" y="49"/>
                    <a:pt x="28" y="49"/>
                  </a:cubicBezTo>
                  <a:cubicBezTo>
                    <a:pt x="30" y="49"/>
                    <a:pt x="32" y="51"/>
                    <a:pt x="32" y="56"/>
                  </a:cubicBezTo>
                  <a:cubicBezTo>
                    <a:pt x="32" y="61"/>
                    <a:pt x="30" y="65"/>
                    <a:pt x="28" y="68"/>
                  </a:cubicBezTo>
                  <a:cubicBezTo>
                    <a:pt x="27" y="69"/>
                    <a:pt x="25" y="71"/>
                    <a:pt x="23" y="72"/>
                  </a:cubicBezTo>
                  <a:lnTo>
                    <a:pt x="1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îšl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849F2BB-974C-4485-A1FB-49AA152C6EF5}"/>
                </a:ext>
              </a:extLst>
            </p:cNvPr>
            <p:cNvSpPr/>
            <p:nvPr/>
          </p:nvSpPr>
          <p:spPr bwMode="auto">
            <a:xfrm>
              <a:off x="5946775" y="4162425"/>
              <a:ext cx="96838" cy="174625"/>
            </a:xfrm>
            <a:custGeom>
              <a:avLst/>
              <a:gdLst>
                <a:gd name="T0" fmla="*/ 6 w 38"/>
                <a:gd name="T1" fmla="*/ 66 h 69"/>
                <a:gd name="T2" fmla="*/ 19 w 38"/>
                <a:gd name="T3" fmla="*/ 66 h 69"/>
                <a:gd name="T4" fmla="*/ 34 w 38"/>
                <a:gd name="T5" fmla="*/ 49 h 69"/>
                <a:gd name="T6" fmla="*/ 38 w 38"/>
                <a:gd name="T7" fmla="*/ 36 h 69"/>
                <a:gd name="T8" fmla="*/ 27 w 38"/>
                <a:gd name="T9" fmla="*/ 42 h 69"/>
                <a:gd name="T10" fmla="*/ 25 w 38"/>
                <a:gd name="T11" fmla="*/ 47 h 69"/>
                <a:gd name="T12" fmla="*/ 20 w 38"/>
                <a:gd name="T13" fmla="*/ 53 h 69"/>
                <a:gd name="T14" fmla="*/ 14 w 38"/>
                <a:gd name="T15" fmla="*/ 54 h 69"/>
                <a:gd name="T16" fmla="*/ 10 w 38"/>
                <a:gd name="T17" fmla="*/ 44 h 69"/>
                <a:gd name="T18" fmla="*/ 38 w 38"/>
                <a:gd name="T19" fmla="*/ 27 h 69"/>
                <a:gd name="T20" fmla="*/ 38 w 38"/>
                <a:gd name="T21" fmla="*/ 16 h 69"/>
                <a:gd name="T22" fmla="*/ 35 w 38"/>
                <a:gd name="T23" fmla="*/ 5 h 69"/>
                <a:gd name="T24" fmla="*/ 28 w 38"/>
                <a:gd name="T25" fmla="*/ 0 h 69"/>
                <a:gd name="T26" fmla="*/ 19 w 38"/>
                <a:gd name="T27" fmla="*/ 2 h 69"/>
                <a:gd name="T28" fmla="*/ 5 w 38"/>
                <a:gd name="T29" fmla="*/ 19 h 69"/>
                <a:gd name="T30" fmla="*/ 0 w 38"/>
                <a:gd name="T31" fmla="*/ 46 h 69"/>
                <a:gd name="T32" fmla="*/ 6 w 38"/>
                <a:gd name="T33" fmla="*/ 66 h 69"/>
                <a:gd name="T34" fmla="*/ 13 w 38"/>
                <a:gd name="T35" fmla="*/ 22 h 69"/>
                <a:gd name="T36" fmla="*/ 19 w 38"/>
                <a:gd name="T37" fmla="*/ 15 h 69"/>
                <a:gd name="T38" fmla="*/ 25 w 38"/>
                <a:gd name="T39" fmla="*/ 15 h 69"/>
                <a:gd name="T40" fmla="*/ 28 w 38"/>
                <a:gd name="T41" fmla="*/ 23 h 69"/>
                <a:gd name="T42" fmla="*/ 10 w 38"/>
                <a:gd name="T43" fmla="*/ 33 h 69"/>
                <a:gd name="T44" fmla="*/ 13 w 38"/>
                <a:gd name="T4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69">
                  <a:moveTo>
                    <a:pt x="6" y="66"/>
                  </a:moveTo>
                  <a:cubicBezTo>
                    <a:pt x="10" y="69"/>
                    <a:pt x="14" y="69"/>
                    <a:pt x="19" y="66"/>
                  </a:cubicBezTo>
                  <a:cubicBezTo>
                    <a:pt x="26" y="62"/>
                    <a:pt x="30" y="56"/>
                    <a:pt x="34" y="49"/>
                  </a:cubicBezTo>
                  <a:cubicBezTo>
                    <a:pt x="36" y="44"/>
                    <a:pt x="37" y="39"/>
                    <a:pt x="38" y="36"/>
                  </a:cubicBezTo>
                  <a:cubicBezTo>
                    <a:pt x="27" y="42"/>
                    <a:pt x="27" y="42"/>
                    <a:pt x="27" y="42"/>
                  </a:cubicBezTo>
                  <a:cubicBezTo>
                    <a:pt x="27" y="44"/>
                    <a:pt x="26" y="45"/>
                    <a:pt x="25" y="47"/>
                  </a:cubicBezTo>
                  <a:cubicBezTo>
                    <a:pt x="24" y="50"/>
                    <a:pt x="22" y="52"/>
                    <a:pt x="20" y="53"/>
                  </a:cubicBezTo>
                  <a:cubicBezTo>
                    <a:pt x="17" y="54"/>
                    <a:pt x="15" y="54"/>
                    <a:pt x="14" y="54"/>
                  </a:cubicBezTo>
                  <a:cubicBezTo>
                    <a:pt x="11" y="53"/>
                    <a:pt x="10" y="49"/>
                    <a:pt x="10" y="44"/>
                  </a:cubicBezTo>
                  <a:cubicBezTo>
                    <a:pt x="38" y="27"/>
                    <a:pt x="38" y="27"/>
                    <a:pt x="38" y="27"/>
                  </a:cubicBezTo>
                  <a:cubicBezTo>
                    <a:pt x="38" y="22"/>
                    <a:pt x="38" y="18"/>
                    <a:pt x="38" y="16"/>
                  </a:cubicBezTo>
                  <a:cubicBezTo>
                    <a:pt x="37" y="11"/>
                    <a:pt x="36" y="8"/>
                    <a:pt x="35" y="5"/>
                  </a:cubicBezTo>
                  <a:cubicBezTo>
                    <a:pt x="33" y="2"/>
                    <a:pt x="31" y="0"/>
                    <a:pt x="28" y="0"/>
                  </a:cubicBezTo>
                  <a:cubicBezTo>
                    <a:pt x="25" y="0"/>
                    <a:pt x="22" y="0"/>
                    <a:pt x="19" y="2"/>
                  </a:cubicBezTo>
                  <a:cubicBezTo>
                    <a:pt x="13" y="6"/>
                    <a:pt x="9" y="11"/>
                    <a:pt x="5" y="19"/>
                  </a:cubicBezTo>
                  <a:cubicBezTo>
                    <a:pt x="1" y="26"/>
                    <a:pt x="0" y="35"/>
                    <a:pt x="0" y="46"/>
                  </a:cubicBezTo>
                  <a:cubicBezTo>
                    <a:pt x="0" y="57"/>
                    <a:pt x="2" y="64"/>
                    <a:pt x="6" y="66"/>
                  </a:cubicBezTo>
                  <a:close/>
                  <a:moveTo>
                    <a:pt x="13" y="22"/>
                  </a:moveTo>
                  <a:cubicBezTo>
                    <a:pt x="14" y="19"/>
                    <a:pt x="16" y="17"/>
                    <a:pt x="19" y="15"/>
                  </a:cubicBezTo>
                  <a:cubicBezTo>
                    <a:pt x="21" y="14"/>
                    <a:pt x="23" y="14"/>
                    <a:pt x="25" y="15"/>
                  </a:cubicBezTo>
                  <a:cubicBezTo>
                    <a:pt x="27" y="16"/>
                    <a:pt x="27" y="19"/>
                    <a:pt x="28" y="23"/>
                  </a:cubicBezTo>
                  <a:cubicBezTo>
                    <a:pt x="10" y="33"/>
                    <a:pt x="10" y="33"/>
                    <a:pt x="10" y="33"/>
                  </a:cubicBezTo>
                  <a:cubicBezTo>
                    <a:pt x="10" y="29"/>
                    <a:pt x="11" y="25"/>
                    <a:pt x="13"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ïṩľ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7E1A79B-BF9C-458F-B890-6C919B5C1327}"/>
                </a:ext>
              </a:extLst>
            </p:cNvPr>
            <p:cNvSpPr/>
            <p:nvPr/>
          </p:nvSpPr>
          <p:spPr bwMode="auto">
            <a:xfrm>
              <a:off x="5964238" y="4114800"/>
              <a:ext cx="58738" cy="55563"/>
            </a:xfrm>
            <a:custGeom>
              <a:avLst/>
              <a:gdLst>
                <a:gd name="T0" fmla="*/ 37 w 37"/>
                <a:gd name="T1" fmla="*/ 0 h 35"/>
                <a:gd name="T2" fmla="*/ 0 w 37"/>
                <a:gd name="T3" fmla="*/ 22 h 35"/>
                <a:gd name="T4" fmla="*/ 0 w 37"/>
                <a:gd name="T5" fmla="*/ 35 h 35"/>
                <a:gd name="T6" fmla="*/ 37 w 37"/>
                <a:gd name="T7" fmla="*/ 14 h 35"/>
                <a:gd name="T8" fmla="*/ 37 w 37"/>
                <a:gd name="T9" fmla="*/ 0 h 35"/>
              </a:gdLst>
              <a:ahLst/>
              <a:cxnLst>
                <a:cxn ang="0">
                  <a:pos x="T0" y="T1"/>
                </a:cxn>
                <a:cxn ang="0">
                  <a:pos x="T2" y="T3"/>
                </a:cxn>
                <a:cxn ang="0">
                  <a:pos x="T4" y="T5"/>
                </a:cxn>
                <a:cxn ang="0">
                  <a:pos x="T6" y="T7"/>
                </a:cxn>
                <a:cxn ang="0">
                  <a:pos x="T8" y="T9"/>
                </a:cxn>
              </a:cxnLst>
              <a:rect l="0" t="0" r="r" b="b"/>
              <a:pathLst>
                <a:path w="37" h="35">
                  <a:moveTo>
                    <a:pt x="37" y="0"/>
                  </a:moveTo>
                  <a:lnTo>
                    <a:pt x="0" y="22"/>
                  </a:lnTo>
                  <a:lnTo>
                    <a:pt x="0" y="35"/>
                  </a:lnTo>
                  <a:lnTo>
                    <a:pt x="37" y="14"/>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iṩ1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567BD69-CC1C-4759-AA69-9399F1FF5A89}"/>
                </a:ext>
              </a:extLst>
            </p:cNvPr>
            <p:cNvSpPr/>
            <p:nvPr/>
          </p:nvSpPr>
          <p:spPr bwMode="auto">
            <a:xfrm>
              <a:off x="5959475" y="3898900"/>
              <a:ext cx="88900" cy="17463"/>
            </a:xfrm>
            <a:custGeom>
              <a:avLst/>
              <a:gdLst>
                <a:gd name="T0" fmla="*/ 0 w 35"/>
                <a:gd name="T1" fmla="*/ 3 h 7"/>
                <a:gd name="T2" fmla="*/ 0 w 35"/>
                <a:gd name="T3" fmla="*/ 3 h 7"/>
                <a:gd name="T4" fmla="*/ 0 w 35"/>
                <a:gd name="T5" fmla="*/ 3 h 7"/>
                <a:gd name="T6" fmla="*/ 0 w 35"/>
                <a:gd name="T7" fmla="*/ 3 h 7"/>
                <a:gd name="T8" fmla="*/ 0 w 35"/>
                <a:gd name="T9" fmla="*/ 3 h 7"/>
                <a:gd name="T10" fmla="*/ 0 w 35"/>
                <a:gd name="T11" fmla="*/ 3 h 7"/>
                <a:gd name="T12" fmla="*/ 14 w 35"/>
                <a:gd name="T13" fmla="*/ 0 h 7"/>
                <a:gd name="T14" fmla="*/ 0 w 35"/>
                <a:gd name="T15" fmla="*/ 3 h 7"/>
                <a:gd name="T16" fmla="*/ 14 w 35"/>
                <a:gd name="T17" fmla="*/ 0 h 7"/>
                <a:gd name="T18" fmla="*/ 30 w 35"/>
                <a:gd name="T19" fmla="*/ 4 h 7"/>
                <a:gd name="T20" fmla="*/ 35 w 35"/>
                <a:gd name="T21" fmla="*/ 7 h 7"/>
                <a:gd name="T22" fmla="*/ 30 w 35"/>
                <a:gd name="T23" fmla="*/ 4 h 7"/>
                <a:gd name="T24" fmla="*/ 14 w 3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7">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14" y="0"/>
                  </a:moveTo>
                  <a:cubicBezTo>
                    <a:pt x="9" y="0"/>
                    <a:pt x="4" y="1"/>
                    <a:pt x="0" y="3"/>
                  </a:cubicBezTo>
                  <a:cubicBezTo>
                    <a:pt x="4" y="1"/>
                    <a:pt x="9" y="0"/>
                    <a:pt x="14" y="0"/>
                  </a:cubicBezTo>
                  <a:cubicBezTo>
                    <a:pt x="20" y="0"/>
                    <a:pt x="26" y="2"/>
                    <a:pt x="30" y="4"/>
                  </a:cubicBezTo>
                  <a:cubicBezTo>
                    <a:pt x="35" y="7"/>
                    <a:pt x="35" y="7"/>
                    <a:pt x="35" y="7"/>
                  </a:cubicBezTo>
                  <a:cubicBezTo>
                    <a:pt x="30" y="4"/>
                    <a:pt x="30" y="4"/>
                    <a:pt x="30" y="4"/>
                  </a:cubicBezTo>
                  <a:cubicBezTo>
                    <a:pt x="26" y="2"/>
                    <a:pt x="20" y="0"/>
                    <a:pt x="14"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išľí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D987FEC-825A-481D-BBFA-DFD012B0C019}"/>
                </a:ext>
              </a:extLst>
            </p:cNvPr>
            <p:cNvSpPr/>
            <p:nvPr/>
          </p:nvSpPr>
          <p:spPr bwMode="auto">
            <a:xfrm>
              <a:off x="5654675" y="3898900"/>
              <a:ext cx="457200" cy="263525"/>
            </a:xfrm>
            <a:custGeom>
              <a:avLst/>
              <a:gdLst>
                <a:gd name="T0" fmla="*/ 134 w 180"/>
                <a:gd name="T1" fmla="*/ 0 h 104"/>
                <a:gd name="T2" fmla="*/ 120 w 180"/>
                <a:gd name="T3" fmla="*/ 3 h 104"/>
                <a:gd name="T4" fmla="*/ 120 w 180"/>
                <a:gd name="T5" fmla="*/ 3 h 104"/>
                <a:gd name="T6" fmla="*/ 120 w 180"/>
                <a:gd name="T7" fmla="*/ 3 h 104"/>
                <a:gd name="T8" fmla="*/ 120 w 180"/>
                <a:gd name="T9" fmla="*/ 3 h 104"/>
                <a:gd name="T10" fmla="*/ 120 w 180"/>
                <a:gd name="T11" fmla="*/ 3 h 104"/>
                <a:gd name="T12" fmla="*/ 118 w 180"/>
                <a:gd name="T13" fmla="*/ 4 h 104"/>
                <a:gd name="T14" fmla="*/ 12 w 180"/>
                <a:gd name="T15" fmla="*/ 66 h 104"/>
                <a:gd name="T16" fmla="*/ 0 w 180"/>
                <a:gd name="T17" fmla="*/ 78 h 104"/>
                <a:gd name="T18" fmla="*/ 11 w 180"/>
                <a:gd name="T19" fmla="*/ 84 h 104"/>
                <a:gd name="T20" fmla="*/ 46 w 180"/>
                <a:gd name="T21" fmla="*/ 104 h 104"/>
                <a:gd name="T22" fmla="*/ 58 w 180"/>
                <a:gd name="T23" fmla="*/ 92 h 104"/>
                <a:gd name="T24" fmla="*/ 164 w 180"/>
                <a:gd name="T25" fmla="*/ 31 h 104"/>
                <a:gd name="T26" fmla="*/ 167 w 180"/>
                <a:gd name="T27" fmla="*/ 30 h 104"/>
                <a:gd name="T28" fmla="*/ 167 w 180"/>
                <a:gd name="T29" fmla="*/ 30 h 104"/>
                <a:gd name="T30" fmla="*/ 167 w 180"/>
                <a:gd name="T31" fmla="*/ 30 h 104"/>
                <a:gd name="T32" fmla="*/ 171 w 180"/>
                <a:gd name="T33" fmla="*/ 29 h 104"/>
                <a:gd name="T34" fmla="*/ 180 w 180"/>
                <a:gd name="T35" fmla="*/ 38 h 104"/>
                <a:gd name="T36" fmla="*/ 164 w 180"/>
                <a:gd name="T37" fmla="*/ 12 h 104"/>
                <a:gd name="T38" fmla="*/ 155 w 180"/>
                <a:gd name="T39" fmla="*/ 7 h 104"/>
                <a:gd name="T40" fmla="*/ 150 w 180"/>
                <a:gd name="T41" fmla="*/ 4 h 104"/>
                <a:gd name="T42" fmla="*/ 134 w 180"/>
                <a:gd name="T4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04">
                  <a:moveTo>
                    <a:pt x="134" y="0"/>
                  </a:moveTo>
                  <a:cubicBezTo>
                    <a:pt x="129" y="0"/>
                    <a:pt x="124" y="1"/>
                    <a:pt x="120" y="3"/>
                  </a:cubicBezTo>
                  <a:cubicBezTo>
                    <a:pt x="120" y="3"/>
                    <a:pt x="120" y="3"/>
                    <a:pt x="120" y="3"/>
                  </a:cubicBezTo>
                  <a:cubicBezTo>
                    <a:pt x="120" y="3"/>
                    <a:pt x="120" y="3"/>
                    <a:pt x="120" y="3"/>
                  </a:cubicBezTo>
                  <a:cubicBezTo>
                    <a:pt x="120" y="3"/>
                    <a:pt x="120" y="3"/>
                    <a:pt x="120" y="3"/>
                  </a:cubicBezTo>
                  <a:cubicBezTo>
                    <a:pt x="120" y="3"/>
                    <a:pt x="120" y="3"/>
                    <a:pt x="120" y="3"/>
                  </a:cubicBezTo>
                  <a:cubicBezTo>
                    <a:pt x="119" y="4"/>
                    <a:pt x="118" y="4"/>
                    <a:pt x="118" y="4"/>
                  </a:cubicBezTo>
                  <a:cubicBezTo>
                    <a:pt x="12" y="66"/>
                    <a:pt x="12" y="66"/>
                    <a:pt x="12" y="66"/>
                  </a:cubicBezTo>
                  <a:cubicBezTo>
                    <a:pt x="7" y="68"/>
                    <a:pt x="3" y="73"/>
                    <a:pt x="0" y="78"/>
                  </a:cubicBezTo>
                  <a:cubicBezTo>
                    <a:pt x="11" y="84"/>
                    <a:pt x="11" y="84"/>
                    <a:pt x="11" y="84"/>
                  </a:cubicBezTo>
                  <a:cubicBezTo>
                    <a:pt x="46" y="104"/>
                    <a:pt x="46" y="104"/>
                    <a:pt x="46" y="104"/>
                  </a:cubicBezTo>
                  <a:cubicBezTo>
                    <a:pt x="49" y="99"/>
                    <a:pt x="53" y="95"/>
                    <a:pt x="58" y="92"/>
                  </a:cubicBezTo>
                  <a:cubicBezTo>
                    <a:pt x="164" y="31"/>
                    <a:pt x="164" y="31"/>
                    <a:pt x="164" y="31"/>
                  </a:cubicBezTo>
                  <a:cubicBezTo>
                    <a:pt x="165" y="31"/>
                    <a:pt x="166" y="30"/>
                    <a:pt x="167" y="30"/>
                  </a:cubicBezTo>
                  <a:cubicBezTo>
                    <a:pt x="167" y="30"/>
                    <a:pt x="167" y="30"/>
                    <a:pt x="167" y="30"/>
                  </a:cubicBezTo>
                  <a:cubicBezTo>
                    <a:pt x="167" y="30"/>
                    <a:pt x="167" y="30"/>
                    <a:pt x="167" y="30"/>
                  </a:cubicBezTo>
                  <a:cubicBezTo>
                    <a:pt x="168" y="29"/>
                    <a:pt x="170" y="29"/>
                    <a:pt x="171" y="29"/>
                  </a:cubicBezTo>
                  <a:cubicBezTo>
                    <a:pt x="176" y="29"/>
                    <a:pt x="179" y="32"/>
                    <a:pt x="180" y="38"/>
                  </a:cubicBezTo>
                  <a:cubicBezTo>
                    <a:pt x="179" y="28"/>
                    <a:pt x="172" y="17"/>
                    <a:pt x="164" y="12"/>
                  </a:cubicBezTo>
                  <a:cubicBezTo>
                    <a:pt x="155" y="7"/>
                    <a:pt x="155" y="7"/>
                    <a:pt x="155" y="7"/>
                  </a:cubicBezTo>
                  <a:cubicBezTo>
                    <a:pt x="150" y="4"/>
                    <a:pt x="150" y="4"/>
                    <a:pt x="150" y="4"/>
                  </a:cubicBezTo>
                  <a:cubicBezTo>
                    <a:pt x="146" y="2"/>
                    <a:pt x="140" y="0"/>
                    <a:pt x="134"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73" name="íṣľ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1259D91-B8ED-4596-9908-705CD2155625}"/>
                </a:ext>
              </a:extLst>
            </p:cNvPr>
            <p:cNvSpPr/>
            <p:nvPr/>
          </p:nvSpPr>
          <p:spPr bwMode="auto">
            <a:xfrm>
              <a:off x="6078538" y="3971925"/>
              <a:ext cx="33338" cy="23813"/>
            </a:xfrm>
            <a:custGeom>
              <a:avLst/>
              <a:gdLst>
                <a:gd name="T0" fmla="*/ 0 w 13"/>
                <a:gd name="T1" fmla="*/ 1 h 9"/>
                <a:gd name="T2" fmla="*/ 0 w 13"/>
                <a:gd name="T3" fmla="*/ 1 h 9"/>
                <a:gd name="T4" fmla="*/ 0 w 13"/>
                <a:gd name="T5" fmla="*/ 1 h 9"/>
                <a:gd name="T6" fmla="*/ 4 w 13"/>
                <a:gd name="T7" fmla="*/ 0 h 9"/>
                <a:gd name="T8" fmla="*/ 0 w 13"/>
                <a:gd name="T9" fmla="*/ 1 h 9"/>
                <a:gd name="T10" fmla="*/ 4 w 13"/>
                <a:gd name="T11" fmla="*/ 0 h 9"/>
                <a:gd name="T12" fmla="*/ 13 w 13"/>
                <a:gd name="T13" fmla="*/ 9 h 9"/>
                <a:gd name="T14" fmla="*/ 13 w 13"/>
                <a:gd name="T15" fmla="*/ 9 h 9"/>
                <a:gd name="T16" fmla="*/ 4 w 13"/>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0" y="1"/>
                  </a:moveTo>
                  <a:cubicBezTo>
                    <a:pt x="0" y="1"/>
                    <a:pt x="0" y="1"/>
                    <a:pt x="0" y="1"/>
                  </a:cubicBezTo>
                  <a:cubicBezTo>
                    <a:pt x="0" y="1"/>
                    <a:pt x="0" y="1"/>
                    <a:pt x="0" y="1"/>
                  </a:cubicBezTo>
                  <a:moveTo>
                    <a:pt x="4" y="0"/>
                  </a:moveTo>
                  <a:cubicBezTo>
                    <a:pt x="3" y="0"/>
                    <a:pt x="1" y="0"/>
                    <a:pt x="0" y="1"/>
                  </a:cubicBezTo>
                  <a:cubicBezTo>
                    <a:pt x="1" y="0"/>
                    <a:pt x="3" y="0"/>
                    <a:pt x="4" y="0"/>
                  </a:cubicBezTo>
                  <a:cubicBezTo>
                    <a:pt x="9" y="0"/>
                    <a:pt x="12" y="3"/>
                    <a:pt x="13" y="9"/>
                  </a:cubicBezTo>
                  <a:cubicBezTo>
                    <a:pt x="13" y="9"/>
                    <a:pt x="13" y="9"/>
                    <a:pt x="13" y="9"/>
                  </a:cubicBezTo>
                  <a:cubicBezTo>
                    <a:pt x="12" y="3"/>
                    <a:pt x="9" y="0"/>
                    <a:pt x="4" y="0"/>
                  </a:cubicBezTo>
                </a:path>
              </a:pathLst>
            </a:custGeom>
            <a:solidFill>
              <a:srgbClr val="7DE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iṥ1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577E73B-53C4-4211-BAE3-42B460B6BB0C}"/>
                </a:ext>
              </a:extLst>
            </p:cNvPr>
            <p:cNvSpPr/>
            <p:nvPr/>
          </p:nvSpPr>
          <p:spPr bwMode="auto">
            <a:xfrm>
              <a:off x="5718175" y="4535488"/>
              <a:ext cx="0" cy="3175"/>
            </a:xfrm>
            <a:custGeom>
              <a:avLst/>
              <a:gdLst>
                <a:gd name="T0" fmla="*/ 0 h 1"/>
                <a:gd name="T1" fmla="*/ 1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1"/>
                  </a:cubicBezTo>
                  <a:cubicBezTo>
                    <a:pt x="0" y="1"/>
                    <a:pt x="0" y="0"/>
                    <a:pt x="0" y="0"/>
                  </a:cubicBezTo>
                  <a:moveTo>
                    <a:pt x="0" y="0"/>
                  </a:moveTo>
                  <a:cubicBezTo>
                    <a:pt x="0" y="0"/>
                    <a:pt x="0" y="0"/>
                    <a:pt x="0" y="0"/>
                  </a:cubicBezTo>
                  <a:cubicBezTo>
                    <a:pt x="0" y="0"/>
                    <a:pt x="0" y="0"/>
                    <a:pt x="0" y="0"/>
                  </a:cubicBezTo>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íşl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E5A371B-3DB1-4143-8C9B-C36BC58A3DC0}"/>
                </a:ext>
              </a:extLst>
            </p:cNvPr>
            <p:cNvSpPr/>
            <p:nvPr/>
          </p:nvSpPr>
          <p:spPr bwMode="auto">
            <a:xfrm>
              <a:off x="5641975" y="4095750"/>
              <a:ext cx="152400" cy="450850"/>
            </a:xfrm>
            <a:custGeom>
              <a:avLst/>
              <a:gdLst>
                <a:gd name="T0" fmla="*/ 5 w 60"/>
                <a:gd name="T1" fmla="*/ 0 h 178"/>
                <a:gd name="T2" fmla="*/ 0 w 60"/>
                <a:gd name="T3" fmla="*/ 16 h 178"/>
                <a:gd name="T4" fmla="*/ 0 w 60"/>
                <a:gd name="T5" fmla="*/ 16 h 178"/>
                <a:gd name="T6" fmla="*/ 0 w 60"/>
                <a:gd name="T7" fmla="*/ 138 h 178"/>
                <a:gd name="T8" fmla="*/ 17 w 60"/>
                <a:gd name="T9" fmla="*/ 167 h 178"/>
                <a:gd name="T10" fmla="*/ 30 w 60"/>
                <a:gd name="T11" fmla="*/ 174 h 178"/>
                <a:gd name="T12" fmla="*/ 30 w 60"/>
                <a:gd name="T13" fmla="*/ 174 h 178"/>
                <a:gd name="T14" fmla="*/ 30 w 60"/>
                <a:gd name="T15" fmla="*/ 174 h 178"/>
                <a:gd name="T16" fmla="*/ 30 w 60"/>
                <a:gd name="T17" fmla="*/ 174 h 178"/>
                <a:gd name="T18" fmla="*/ 30 w 60"/>
                <a:gd name="T19" fmla="*/ 175 h 178"/>
                <a:gd name="T20" fmla="*/ 46 w 60"/>
                <a:gd name="T21" fmla="*/ 178 h 178"/>
                <a:gd name="T22" fmla="*/ 60 w 60"/>
                <a:gd name="T23" fmla="*/ 176 h 178"/>
                <a:gd name="T24" fmla="*/ 56 w 60"/>
                <a:gd name="T25" fmla="*/ 177 h 178"/>
                <a:gd name="T26" fmla="*/ 47 w 60"/>
                <a:gd name="T27" fmla="*/ 165 h 178"/>
                <a:gd name="T28" fmla="*/ 47 w 60"/>
                <a:gd name="T29" fmla="*/ 43 h 178"/>
                <a:gd name="T30" fmla="*/ 47 w 60"/>
                <a:gd name="T31" fmla="*/ 36 h 178"/>
                <a:gd name="T32" fmla="*/ 51 w 60"/>
                <a:gd name="T33" fmla="*/ 26 h 178"/>
                <a:gd name="T34" fmla="*/ 51 w 60"/>
                <a:gd name="T35" fmla="*/ 26 h 178"/>
                <a:gd name="T36" fmla="*/ 51 w 60"/>
                <a:gd name="T37" fmla="*/ 26 h 178"/>
                <a:gd name="T38" fmla="*/ 16 w 60"/>
                <a:gd name="T39" fmla="*/ 6 h 178"/>
                <a:gd name="T40" fmla="*/ 5 w 60"/>
                <a:gd name="T4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178">
                  <a:moveTo>
                    <a:pt x="5" y="0"/>
                  </a:moveTo>
                  <a:cubicBezTo>
                    <a:pt x="2" y="5"/>
                    <a:pt x="0" y="11"/>
                    <a:pt x="0" y="16"/>
                  </a:cubicBezTo>
                  <a:cubicBezTo>
                    <a:pt x="0" y="16"/>
                    <a:pt x="0" y="16"/>
                    <a:pt x="0" y="16"/>
                  </a:cubicBezTo>
                  <a:cubicBezTo>
                    <a:pt x="0" y="138"/>
                    <a:pt x="0" y="138"/>
                    <a:pt x="0" y="138"/>
                  </a:cubicBezTo>
                  <a:cubicBezTo>
                    <a:pt x="0" y="149"/>
                    <a:pt x="8" y="161"/>
                    <a:pt x="17" y="167"/>
                  </a:cubicBezTo>
                  <a:cubicBezTo>
                    <a:pt x="30" y="174"/>
                    <a:pt x="30" y="174"/>
                    <a:pt x="30" y="174"/>
                  </a:cubicBezTo>
                  <a:cubicBezTo>
                    <a:pt x="30" y="174"/>
                    <a:pt x="30" y="174"/>
                    <a:pt x="30" y="174"/>
                  </a:cubicBezTo>
                  <a:cubicBezTo>
                    <a:pt x="30" y="174"/>
                    <a:pt x="30" y="174"/>
                    <a:pt x="30" y="174"/>
                  </a:cubicBezTo>
                  <a:cubicBezTo>
                    <a:pt x="30" y="174"/>
                    <a:pt x="30" y="174"/>
                    <a:pt x="30" y="174"/>
                  </a:cubicBezTo>
                  <a:cubicBezTo>
                    <a:pt x="30" y="174"/>
                    <a:pt x="30" y="175"/>
                    <a:pt x="30" y="175"/>
                  </a:cubicBezTo>
                  <a:cubicBezTo>
                    <a:pt x="35" y="177"/>
                    <a:pt x="41" y="178"/>
                    <a:pt x="46" y="178"/>
                  </a:cubicBezTo>
                  <a:cubicBezTo>
                    <a:pt x="51" y="178"/>
                    <a:pt x="56" y="177"/>
                    <a:pt x="60" y="176"/>
                  </a:cubicBezTo>
                  <a:cubicBezTo>
                    <a:pt x="58" y="176"/>
                    <a:pt x="57" y="177"/>
                    <a:pt x="56" y="177"/>
                  </a:cubicBezTo>
                  <a:cubicBezTo>
                    <a:pt x="50" y="177"/>
                    <a:pt x="47" y="172"/>
                    <a:pt x="47" y="165"/>
                  </a:cubicBezTo>
                  <a:cubicBezTo>
                    <a:pt x="47" y="43"/>
                    <a:pt x="47" y="43"/>
                    <a:pt x="47" y="43"/>
                  </a:cubicBezTo>
                  <a:cubicBezTo>
                    <a:pt x="47" y="41"/>
                    <a:pt x="47" y="38"/>
                    <a:pt x="47" y="36"/>
                  </a:cubicBezTo>
                  <a:cubicBezTo>
                    <a:pt x="48" y="33"/>
                    <a:pt x="50" y="30"/>
                    <a:pt x="51" y="26"/>
                  </a:cubicBezTo>
                  <a:cubicBezTo>
                    <a:pt x="51" y="26"/>
                    <a:pt x="51" y="26"/>
                    <a:pt x="51" y="26"/>
                  </a:cubicBezTo>
                  <a:cubicBezTo>
                    <a:pt x="51" y="26"/>
                    <a:pt x="51" y="26"/>
                    <a:pt x="51" y="26"/>
                  </a:cubicBezTo>
                  <a:cubicBezTo>
                    <a:pt x="16" y="6"/>
                    <a:pt x="16" y="6"/>
                    <a:pt x="16" y="6"/>
                  </a:cubicBezTo>
                  <a:cubicBezTo>
                    <a:pt x="5" y="0"/>
                    <a:pt x="5" y="0"/>
                    <a:pt x="5" y="0"/>
                  </a:cubicBezTo>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îsḷ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9324963-7D5A-40ED-A076-1CBD78742418}"/>
                </a:ext>
              </a:extLst>
            </p:cNvPr>
            <p:cNvSpPr/>
            <p:nvPr/>
          </p:nvSpPr>
          <p:spPr bwMode="auto">
            <a:xfrm>
              <a:off x="5761038" y="4187825"/>
              <a:ext cx="33338" cy="355600"/>
            </a:xfrm>
            <a:custGeom>
              <a:avLst/>
              <a:gdLst>
                <a:gd name="T0" fmla="*/ 0 w 13"/>
                <a:gd name="T1" fmla="*/ 0 h 141"/>
                <a:gd name="T2" fmla="*/ 0 w 13"/>
                <a:gd name="T3" fmla="*/ 7 h 141"/>
                <a:gd name="T4" fmla="*/ 0 w 13"/>
                <a:gd name="T5" fmla="*/ 129 h 141"/>
                <a:gd name="T6" fmla="*/ 9 w 13"/>
                <a:gd name="T7" fmla="*/ 141 h 141"/>
                <a:gd name="T8" fmla="*/ 13 w 13"/>
                <a:gd name="T9" fmla="*/ 140 h 141"/>
                <a:gd name="T10" fmla="*/ 13 w 13"/>
                <a:gd name="T11" fmla="*/ 140 h 141"/>
                <a:gd name="T12" fmla="*/ 9 w 13"/>
                <a:gd name="T13" fmla="*/ 141 h 141"/>
                <a:gd name="T14" fmla="*/ 0 w 13"/>
                <a:gd name="T15" fmla="*/ 129 h 141"/>
                <a:gd name="T16" fmla="*/ 0 w 13"/>
                <a:gd name="T17" fmla="*/ 7 h 141"/>
                <a:gd name="T18" fmla="*/ 0 w 13"/>
                <a:gd name="T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41">
                  <a:moveTo>
                    <a:pt x="0" y="0"/>
                  </a:moveTo>
                  <a:cubicBezTo>
                    <a:pt x="0" y="2"/>
                    <a:pt x="0" y="5"/>
                    <a:pt x="0" y="7"/>
                  </a:cubicBezTo>
                  <a:cubicBezTo>
                    <a:pt x="0" y="129"/>
                    <a:pt x="0" y="129"/>
                    <a:pt x="0" y="129"/>
                  </a:cubicBezTo>
                  <a:cubicBezTo>
                    <a:pt x="0" y="136"/>
                    <a:pt x="3" y="141"/>
                    <a:pt x="9" y="141"/>
                  </a:cubicBezTo>
                  <a:cubicBezTo>
                    <a:pt x="10" y="141"/>
                    <a:pt x="11" y="140"/>
                    <a:pt x="13" y="140"/>
                  </a:cubicBezTo>
                  <a:cubicBezTo>
                    <a:pt x="13" y="140"/>
                    <a:pt x="13" y="140"/>
                    <a:pt x="13" y="140"/>
                  </a:cubicBezTo>
                  <a:cubicBezTo>
                    <a:pt x="12" y="140"/>
                    <a:pt x="10" y="141"/>
                    <a:pt x="9" y="141"/>
                  </a:cubicBezTo>
                  <a:cubicBezTo>
                    <a:pt x="3" y="141"/>
                    <a:pt x="0" y="136"/>
                    <a:pt x="0" y="129"/>
                  </a:cubicBezTo>
                  <a:cubicBezTo>
                    <a:pt x="0" y="7"/>
                    <a:pt x="0" y="7"/>
                    <a:pt x="0" y="7"/>
                  </a:cubicBezTo>
                  <a:cubicBezTo>
                    <a:pt x="0" y="5"/>
                    <a:pt x="0" y="2"/>
                    <a:pt x="0" y="0"/>
                  </a:cubicBezTo>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iṩļ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6DF6B37-45ED-4B38-BD24-79A4CE84724C}"/>
                </a:ext>
              </a:extLst>
            </p:cNvPr>
            <p:cNvSpPr/>
            <p:nvPr/>
          </p:nvSpPr>
          <p:spPr bwMode="auto">
            <a:xfrm>
              <a:off x="5683250" y="4111625"/>
              <a:ext cx="88900" cy="50800"/>
            </a:xfrm>
            <a:custGeom>
              <a:avLst/>
              <a:gdLst>
                <a:gd name="T0" fmla="*/ 0 w 35"/>
                <a:gd name="T1" fmla="*/ 0 h 20"/>
                <a:gd name="T2" fmla="*/ 35 w 35"/>
                <a:gd name="T3" fmla="*/ 20 h 20"/>
                <a:gd name="T4" fmla="*/ 35 w 35"/>
                <a:gd name="T5" fmla="*/ 20 h 20"/>
                <a:gd name="T6" fmla="*/ 0 w 35"/>
                <a:gd name="T7" fmla="*/ 0 h 20"/>
              </a:gdLst>
              <a:ahLst/>
              <a:cxnLst>
                <a:cxn ang="0">
                  <a:pos x="T0" y="T1"/>
                </a:cxn>
                <a:cxn ang="0">
                  <a:pos x="T2" y="T3"/>
                </a:cxn>
                <a:cxn ang="0">
                  <a:pos x="T4" y="T5"/>
                </a:cxn>
                <a:cxn ang="0">
                  <a:pos x="T6" y="T7"/>
                </a:cxn>
              </a:cxnLst>
              <a:rect l="0" t="0" r="r" b="b"/>
              <a:pathLst>
                <a:path w="35" h="20">
                  <a:moveTo>
                    <a:pt x="0" y="0"/>
                  </a:moveTo>
                  <a:cubicBezTo>
                    <a:pt x="35" y="20"/>
                    <a:pt x="35" y="20"/>
                    <a:pt x="35" y="20"/>
                  </a:cubicBezTo>
                  <a:cubicBezTo>
                    <a:pt x="35" y="20"/>
                    <a:pt x="35" y="20"/>
                    <a:pt x="35" y="20"/>
                  </a:cubicBezTo>
                  <a:cubicBezTo>
                    <a:pt x="0" y="0"/>
                    <a:pt x="0" y="0"/>
                    <a:pt x="0" y="0"/>
                  </a:cubicBezTo>
                </a:path>
              </a:pathLst>
            </a:custGeom>
            <a:solidFill>
              <a:srgbClr val="70D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ïṡl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02903E9-CCC4-439D-A1DD-BF80794E9EC3}"/>
                </a:ext>
              </a:extLst>
            </p:cNvPr>
            <p:cNvSpPr/>
            <p:nvPr/>
          </p:nvSpPr>
          <p:spPr bwMode="auto">
            <a:xfrm>
              <a:off x="4940300" y="4176713"/>
              <a:ext cx="469900" cy="652463"/>
            </a:xfrm>
            <a:custGeom>
              <a:avLst/>
              <a:gdLst>
                <a:gd name="T0" fmla="*/ 185 w 185"/>
                <a:gd name="T1" fmla="*/ 41 h 258"/>
                <a:gd name="T2" fmla="*/ 168 w 185"/>
                <a:gd name="T3" fmla="*/ 13 h 258"/>
                <a:gd name="T4" fmla="*/ 155 w 185"/>
                <a:gd name="T5" fmla="*/ 5 h 258"/>
                <a:gd name="T6" fmla="*/ 122 w 185"/>
                <a:gd name="T7" fmla="*/ 5 h 258"/>
                <a:gd name="T8" fmla="*/ 16 w 185"/>
                <a:gd name="T9" fmla="*/ 66 h 258"/>
                <a:gd name="T10" fmla="*/ 0 w 185"/>
                <a:gd name="T11" fmla="*/ 94 h 258"/>
                <a:gd name="T12" fmla="*/ 0 w 185"/>
                <a:gd name="T13" fmla="*/ 217 h 258"/>
                <a:gd name="T14" fmla="*/ 16 w 185"/>
                <a:gd name="T15" fmla="*/ 245 h 258"/>
                <a:gd name="T16" fmla="*/ 29 w 185"/>
                <a:gd name="T17" fmla="*/ 253 h 258"/>
                <a:gd name="T18" fmla="*/ 62 w 185"/>
                <a:gd name="T19" fmla="*/ 253 h 258"/>
                <a:gd name="T20" fmla="*/ 168 w 185"/>
                <a:gd name="T21" fmla="*/ 192 h 258"/>
                <a:gd name="T22" fmla="*/ 185 w 185"/>
                <a:gd name="T23" fmla="*/ 163 h 258"/>
                <a:gd name="T24" fmla="*/ 185 w 185"/>
                <a:gd name="T25" fmla="*/ 4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58">
                  <a:moveTo>
                    <a:pt x="185" y="41"/>
                  </a:moveTo>
                  <a:cubicBezTo>
                    <a:pt x="185" y="31"/>
                    <a:pt x="177" y="18"/>
                    <a:pt x="168" y="13"/>
                  </a:cubicBezTo>
                  <a:cubicBezTo>
                    <a:pt x="155" y="5"/>
                    <a:pt x="155" y="5"/>
                    <a:pt x="155" y="5"/>
                  </a:cubicBezTo>
                  <a:cubicBezTo>
                    <a:pt x="146" y="0"/>
                    <a:pt x="131" y="0"/>
                    <a:pt x="122" y="5"/>
                  </a:cubicBezTo>
                  <a:cubicBezTo>
                    <a:pt x="16" y="66"/>
                    <a:pt x="16" y="66"/>
                    <a:pt x="16" y="66"/>
                  </a:cubicBezTo>
                  <a:cubicBezTo>
                    <a:pt x="7" y="71"/>
                    <a:pt x="0" y="84"/>
                    <a:pt x="0" y="94"/>
                  </a:cubicBezTo>
                  <a:cubicBezTo>
                    <a:pt x="0" y="217"/>
                    <a:pt x="0" y="217"/>
                    <a:pt x="0" y="217"/>
                  </a:cubicBezTo>
                  <a:cubicBezTo>
                    <a:pt x="0" y="227"/>
                    <a:pt x="7" y="240"/>
                    <a:pt x="16" y="245"/>
                  </a:cubicBezTo>
                  <a:cubicBezTo>
                    <a:pt x="29" y="253"/>
                    <a:pt x="29" y="253"/>
                    <a:pt x="29" y="253"/>
                  </a:cubicBezTo>
                  <a:cubicBezTo>
                    <a:pt x="39" y="258"/>
                    <a:pt x="53" y="258"/>
                    <a:pt x="62" y="253"/>
                  </a:cubicBezTo>
                  <a:cubicBezTo>
                    <a:pt x="168" y="192"/>
                    <a:pt x="168" y="192"/>
                    <a:pt x="168" y="192"/>
                  </a:cubicBezTo>
                  <a:cubicBezTo>
                    <a:pt x="177" y="186"/>
                    <a:pt x="185" y="174"/>
                    <a:pt x="185" y="163"/>
                  </a:cubicBezTo>
                  <a:cubicBezTo>
                    <a:pt x="185" y="41"/>
                    <a:pt x="185" y="41"/>
                    <a:pt x="185" y="41"/>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î$l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7C30D3E-9031-4A31-92DF-A758C0C5266F}"/>
                </a:ext>
              </a:extLst>
            </p:cNvPr>
            <p:cNvSpPr/>
            <p:nvPr/>
          </p:nvSpPr>
          <p:spPr bwMode="auto">
            <a:xfrm>
              <a:off x="4940300" y="4402138"/>
              <a:ext cx="117475" cy="425450"/>
            </a:xfrm>
            <a:custGeom>
              <a:avLst/>
              <a:gdLst>
                <a:gd name="T0" fmla="*/ 0 w 46"/>
                <a:gd name="T1" fmla="*/ 0 h 168"/>
                <a:gd name="T2" fmla="*/ 0 w 46"/>
                <a:gd name="T3" fmla="*/ 5 h 168"/>
                <a:gd name="T4" fmla="*/ 0 w 46"/>
                <a:gd name="T5" fmla="*/ 128 h 168"/>
                <a:gd name="T6" fmla="*/ 16 w 46"/>
                <a:gd name="T7" fmla="*/ 156 h 168"/>
                <a:gd name="T8" fmla="*/ 29 w 46"/>
                <a:gd name="T9" fmla="*/ 164 h 168"/>
                <a:gd name="T10" fmla="*/ 46 w 46"/>
                <a:gd name="T11" fmla="*/ 168 h 168"/>
                <a:gd name="T12" fmla="*/ 29 w 46"/>
                <a:gd name="T13" fmla="*/ 164 h 168"/>
                <a:gd name="T14" fmla="*/ 16 w 46"/>
                <a:gd name="T15" fmla="*/ 156 h 168"/>
                <a:gd name="T16" fmla="*/ 0 w 46"/>
                <a:gd name="T17" fmla="*/ 128 h 168"/>
                <a:gd name="T18" fmla="*/ 0 w 46"/>
                <a:gd name="T19" fmla="*/ 5 h 168"/>
                <a:gd name="T20" fmla="*/ 0 w 4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68">
                  <a:moveTo>
                    <a:pt x="0" y="0"/>
                  </a:moveTo>
                  <a:cubicBezTo>
                    <a:pt x="0" y="2"/>
                    <a:pt x="0" y="4"/>
                    <a:pt x="0" y="5"/>
                  </a:cubicBezTo>
                  <a:cubicBezTo>
                    <a:pt x="0" y="128"/>
                    <a:pt x="0" y="128"/>
                    <a:pt x="0" y="128"/>
                  </a:cubicBezTo>
                  <a:cubicBezTo>
                    <a:pt x="0" y="138"/>
                    <a:pt x="7" y="151"/>
                    <a:pt x="16" y="156"/>
                  </a:cubicBezTo>
                  <a:cubicBezTo>
                    <a:pt x="29" y="164"/>
                    <a:pt x="29" y="164"/>
                    <a:pt x="29" y="164"/>
                  </a:cubicBezTo>
                  <a:cubicBezTo>
                    <a:pt x="34" y="166"/>
                    <a:pt x="40" y="168"/>
                    <a:pt x="46" y="168"/>
                  </a:cubicBezTo>
                  <a:cubicBezTo>
                    <a:pt x="40" y="168"/>
                    <a:pt x="34" y="166"/>
                    <a:pt x="29" y="164"/>
                  </a:cubicBezTo>
                  <a:cubicBezTo>
                    <a:pt x="16" y="156"/>
                    <a:pt x="16" y="156"/>
                    <a:pt x="16" y="156"/>
                  </a:cubicBezTo>
                  <a:cubicBezTo>
                    <a:pt x="7" y="151"/>
                    <a:pt x="0" y="138"/>
                    <a:pt x="0" y="128"/>
                  </a:cubicBezTo>
                  <a:cubicBezTo>
                    <a:pt x="0" y="5"/>
                    <a:pt x="0" y="5"/>
                    <a:pt x="0" y="5"/>
                  </a:cubicBezTo>
                  <a:cubicBezTo>
                    <a:pt x="0" y="4"/>
                    <a:pt x="0" y="2"/>
                    <a:pt x="0"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îṥl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EA83117-21B5-4CB2-AE98-A26E327B707F}"/>
                </a:ext>
              </a:extLst>
            </p:cNvPr>
            <p:cNvSpPr/>
            <p:nvPr/>
          </p:nvSpPr>
          <p:spPr bwMode="auto">
            <a:xfrm>
              <a:off x="4940300" y="4375150"/>
              <a:ext cx="152400" cy="452438"/>
            </a:xfrm>
            <a:custGeom>
              <a:avLst/>
              <a:gdLst>
                <a:gd name="T0" fmla="*/ 4 w 60"/>
                <a:gd name="T1" fmla="*/ 0 h 179"/>
                <a:gd name="T2" fmla="*/ 0 w 60"/>
                <a:gd name="T3" fmla="*/ 11 h 179"/>
                <a:gd name="T4" fmla="*/ 0 w 60"/>
                <a:gd name="T5" fmla="*/ 16 h 179"/>
                <a:gd name="T6" fmla="*/ 0 w 60"/>
                <a:gd name="T7" fmla="*/ 139 h 179"/>
                <a:gd name="T8" fmla="*/ 16 w 60"/>
                <a:gd name="T9" fmla="*/ 167 h 179"/>
                <a:gd name="T10" fmla="*/ 29 w 60"/>
                <a:gd name="T11" fmla="*/ 175 h 179"/>
                <a:gd name="T12" fmla="*/ 46 w 60"/>
                <a:gd name="T13" fmla="*/ 179 h 179"/>
                <a:gd name="T14" fmla="*/ 46 w 60"/>
                <a:gd name="T15" fmla="*/ 179 h 179"/>
                <a:gd name="T16" fmla="*/ 60 w 60"/>
                <a:gd name="T17" fmla="*/ 176 h 179"/>
                <a:gd name="T18" fmla="*/ 59 w 60"/>
                <a:gd name="T19" fmla="*/ 176 h 179"/>
                <a:gd name="T20" fmla="*/ 55 w 60"/>
                <a:gd name="T21" fmla="*/ 177 h 179"/>
                <a:gd name="T22" fmla="*/ 48 w 60"/>
                <a:gd name="T23" fmla="*/ 174 h 179"/>
                <a:gd name="T24" fmla="*/ 46 w 60"/>
                <a:gd name="T25" fmla="*/ 165 h 179"/>
                <a:gd name="T26" fmla="*/ 46 w 60"/>
                <a:gd name="T27" fmla="*/ 43 h 179"/>
                <a:gd name="T28" fmla="*/ 46 w 60"/>
                <a:gd name="T29" fmla="*/ 42 h 179"/>
                <a:gd name="T30" fmla="*/ 51 w 60"/>
                <a:gd name="T31" fmla="*/ 27 h 179"/>
                <a:gd name="T32" fmla="*/ 4 w 60"/>
                <a:gd name="T33"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79">
                  <a:moveTo>
                    <a:pt x="4" y="0"/>
                  </a:moveTo>
                  <a:cubicBezTo>
                    <a:pt x="2" y="4"/>
                    <a:pt x="1" y="7"/>
                    <a:pt x="0" y="11"/>
                  </a:cubicBezTo>
                  <a:cubicBezTo>
                    <a:pt x="0" y="13"/>
                    <a:pt x="0" y="15"/>
                    <a:pt x="0" y="16"/>
                  </a:cubicBezTo>
                  <a:cubicBezTo>
                    <a:pt x="0" y="139"/>
                    <a:pt x="0" y="139"/>
                    <a:pt x="0" y="139"/>
                  </a:cubicBezTo>
                  <a:cubicBezTo>
                    <a:pt x="0" y="149"/>
                    <a:pt x="7" y="162"/>
                    <a:pt x="16" y="167"/>
                  </a:cubicBezTo>
                  <a:cubicBezTo>
                    <a:pt x="29" y="175"/>
                    <a:pt x="29" y="175"/>
                    <a:pt x="29" y="175"/>
                  </a:cubicBezTo>
                  <a:cubicBezTo>
                    <a:pt x="34" y="177"/>
                    <a:pt x="40" y="179"/>
                    <a:pt x="46" y="179"/>
                  </a:cubicBezTo>
                  <a:cubicBezTo>
                    <a:pt x="46" y="179"/>
                    <a:pt x="46" y="179"/>
                    <a:pt x="46" y="179"/>
                  </a:cubicBezTo>
                  <a:cubicBezTo>
                    <a:pt x="51" y="179"/>
                    <a:pt x="55" y="178"/>
                    <a:pt x="60" y="176"/>
                  </a:cubicBezTo>
                  <a:cubicBezTo>
                    <a:pt x="59" y="176"/>
                    <a:pt x="59" y="176"/>
                    <a:pt x="59" y="176"/>
                  </a:cubicBezTo>
                  <a:cubicBezTo>
                    <a:pt x="58" y="177"/>
                    <a:pt x="56" y="177"/>
                    <a:pt x="55" y="177"/>
                  </a:cubicBezTo>
                  <a:cubicBezTo>
                    <a:pt x="52" y="177"/>
                    <a:pt x="50" y="176"/>
                    <a:pt x="48" y="174"/>
                  </a:cubicBezTo>
                  <a:cubicBezTo>
                    <a:pt x="47" y="172"/>
                    <a:pt x="46" y="169"/>
                    <a:pt x="46" y="165"/>
                  </a:cubicBezTo>
                  <a:cubicBezTo>
                    <a:pt x="46" y="43"/>
                    <a:pt x="46" y="43"/>
                    <a:pt x="46" y="43"/>
                  </a:cubicBezTo>
                  <a:cubicBezTo>
                    <a:pt x="46" y="43"/>
                    <a:pt x="46" y="42"/>
                    <a:pt x="46" y="42"/>
                  </a:cubicBezTo>
                  <a:cubicBezTo>
                    <a:pt x="46" y="37"/>
                    <a:pt x="48" y="32"/>
                    <a:pt x="51" y="27"/>
                  </a:cubicBezTo>
                  <a:cubicBezTo>
                    <a:pt x="4" y="0"/>
                    <a:pt x="4" y="0"/>
                    <a:pt x="4" y="0"/>
                  </a:cubicBezTo>
                </a:path>
              </a:pathLst>
            </a:custGeom>
            <a:solidFill>
              <a:srgbClr val="126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ïSļ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54CD089-3AFE-423B-B19F-D1EB3AB7A184}"/>
                </a:ext>
              </a:extLst>
            </p:cNvPr>
            <p:cNvSpPr/>
            <p:nvPr/>
          </p:nvSpPr>
          <p:spPr bwMode="auto">
            <a:xfrm>
              <a:off x="5097463" y="4275138"/>
              <a:ext cx="312738" cy="541338"/>
            </a:xfrm>
            <a:custGeom>
              <a:avLst/>
              <a:gdLst>
                <a:gd name="T0" fmla="*/ 0 w 123"/>
                <a:gd name="T1" fmla="*/ 214 h 214"/>
                <a:gd name="T2" fmla="*/ 0 w 123"/>
                <a:gd name="T3" fmla="*/ 214 h 214"/>
                <a:gd name="T4" fmla="*/ 0 w 123"/>
                <a:gd name="T5" fmla="*/ 214 h 214"/>
                <a:gd name="T6" fmla="*/ 0 w 123"/>
                <a:gd name="T7" fmla="*/ 214 h 214"/>
                <a:gd name="T8" fmla="*/ 0 w 123"/>
                <a:gd name="T9" fmla="*/ 214 h 214"/>
                <a:gd name="T10" fmla="*/ 0 w 123"/>
                <a:gd name="T11" fmla="*/ 214 h 214"/>
                <a:gd name="T12" fmla="*/ 0 w 123"/>
                <a:gd name="T13" fmla="*/ 214 h 214"/>
                <a:gd name="T14" fmla="*/ 0 w 123"/>
                <a:gd name="T15" fmla="*/ 214 h 214"/>
                <a:gd name="T16" fmla="*/ 0 w 123"/>
                <a:gd name="T17" fmla="*/ 214 h 214"/>
                <a:gd name="T18" fmla="*/ 122 w 123"/>
                <a:gd name="T19" fmla="*/ 0 h 214"/>
                <a:gd name="T20" fmla="*/ 123 w 123"/>
                <a:gd name="T21" fmla="*/ 2 h 214"/>
                <a:gd name="T22" fmla="*/ 123 w 123"/>
                <a:gd name="T23" fmla="*/ 124 h 214"/>
                <a:gd name="T24" fmla="*/ 123 w 123"/>
                <a:gd name="T25" fmla="*/ 125 h 214"/>
                <a:gd name="T26" fmla="*/ 123 w 123"/>
                <a:gd name="T27" fmla="*/ 124 h 214"/>
                <a:gd name="T28" fmla="*/ 123 w 123"/>
                <a:gd name="T29" fmla="*/ 2 h 214"/>
                <a:gd name="T30" fmla="*/ 122 w 123"/>
                <a:gd name="T3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214">
                  <a:moveTo>
                    <a:pt x="0" y="214"/>
                  </a:moveTo>
                  <a:cubicBezTo>
                    <a:pt x="0" y="214"/>
                    <a:pt x="0" y="214"/>
                    <a:pt x="0" y="214"/>
                  </a:cubicBezTo>
                  <a:cubicBezTo>
                    <a:pt x="0" y="214"/>
                    <a:pt x="0" y="214"/>
                    <a:pt x="0" y="214"/>
                  </a:cubicBezTo>
                  <a:moveTo>
                    <a:pt x="0" y="214"/>
                  </a:moveTo>
                  <a:cubicBezTo>
                    <a:pt x="0" y="214"/>
                    <a:pt x="0" y="214"/>
                    <a:pt x="0" y="214"/>
                  </a:cubicBezTo>
                  <a:cubicBezTo>
                    <a:pt x="0" y="214"/>
                    <a:pt x="0" y="214"/>
                    <a:pt x="0" y="214"/>
                  </a:cubicBezTo>
                  <a:moveTo>
                    <a:pt x="0" y="214"/>
                  </a:moveTo>
                  <a:cubicBezTo>
                    <a:pt x="0" y="214"/>
                    <a:pt x="0" y="214"/>
                    <a:pt x="0" y="214"/>
                  </a:cubicBezTo>
                  <a:cubicBezTo>
                    <a:pt x="0" y="214"/>
                    <a:pt x="0" y="214"/>
                    <a:pt x="0" y="214"/>
                  </a:cubicBezTo>
                  <a:moveTo>
                    <a:pt x="122" y="0"/>
                  </a:moveTo>
                  <a:cubicBezTo>
                    <a:pt x="123" y="1"/>
                    <a:pt x="123" y="1"/>
                    <a:pt x="123" y="2"/>
                  </a:cubicBezTo>
                  <a:cubicBezTo>
                    <a:pt x="123" y="124"/>
                    <a:pt x="123" y="124"/>
                    <a:pt x="123" y="124"/>
                  </a:cubicBezTo>
                  <a:cubicBezTo>
                    <a:pt x="123" y="124"/>
                    <a:pt x="123" y="125"/>
                    <a:pt x="123" y="125"/>
                  </a:cubicBezTo>
                  <a:cubicBezTo>
                    <a:pt x="123" y="124"/>
                    <a:pt x="123" y="124"/>
                    <a:pt x="123" y="124"/>
                  </a:cubicBezTo>
                  <a:cubicBezTo>
                    <a:pt x="123" y="2"/>
                    <a:pt x="123" y="2"/>
                    <a:pt x="123" y="2"/>
                  </a:cubicBezTo>
                  <a:cubicBezTo>
                    <a:pt x="123" y="1"/>
                    <a:pt x="123" y="1"/>
                    <a:pt x="122" y="0"/>
                  </a:cubicBezTo>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íŝļ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8C96A50-CAC0-4D65-BAD4-DB951BCED83C}"/>
                </a:ext>
              </a:extLst>
            </p:cNvPr>
            <p:cNvSpPr/>
            <p:nvPr/>
          </p:nvSpPr>
          <p:spPr bwMode="auto">
            <a:xfrm>
              <a:off x="5057775" y="4251325"/>
              <a:ext cx="352425" cy="569913"/>
            </a:xfrm>
            <a:custGeom>
              <a:avLst/>
              <a:gdLst>
                <a:gd name="T0" fmla="*/ 129 w 139"/>
                <a:gd name="T1" fmla="*/ 0 h 226"/>
                <a:gd name="T2" fmla="*/ 122 w 139"/>
                <a:gd name="T3" fmla="*/ 3 h 226"/>
                <a:gd name="T4" fmla="*/ 16 w 139"/>
                <a:gd name="T5" fmla="*/ 64 h 226"/>
                <a:gd name="T6" fmla="*/ 5 w 139"/>
                <a:gd name="T7" fmla="*/ 76 h 226"/>
                <a:gd name="T8" fmla="*/ 5 w 139"/>
                <a:gd name="T9" fmla="*/ 76 h 226"/>
                <a:gd name="T10" fmla="*/ 5 w 139"/>
                <a:gd name="T11" fmla="*/ 76 h 226"/>
                <a:gd name="T12" fmla="*/ 5 w 139"/>
                <a:gd name="T13" fmla="*/ 76 h 226"/>
                <a:gd name="T14" fmla="*/ 0 w 139"/>
                <a:gd name="T15" fmla="*/ 91 h 226"/>
                <a:gd name="T16" fmla="*/ 0 w 139"/>
                <a:gd name="T17" fmla="*/ 92 h 226"/>
                <a:gd name="T18" fmla="*/ 0 w 139"/>
                <a:gd name="T19" fmla="*/ 214 h 226"/>
                <a:gd name="T20" fmla="*/ 2 w 139"/>
                <a:gd name="T21" fmla="*/ 223 h 226"/>
                <a:gd name="T22" fmla="*/ 9 w 139"/>
                <a:gd name="T23" fmla="*/ 226 h 226"/>
                <a:gd name="T24" fmla="*/ 13 w 139"/>
                <a:gd name="T25" fmla="*/ 225 h 226"/>
                <a:gd name="T26" fmla="*/ 16 w 139"/>
                <a:gd name="T27" fmla="*/ 224 h 226"/>
                <a:gd name="T28" fmla="*/ 16 w 139"/>
                <a:gd name="T29" fmla="*/ 224 h 226"/>
                <a:gd name="T30" fmla="*/ 16 w 139"/>
                <a:gd name="T31" fmla="*/ 224 h 226"/>
                <a:gd name="T32" fmla="*/ 16 w 139"/>
                <a:gd name="T33" fmla="*/ 224 h 226"/>
                <a:gd name="T34" fmla="*/ 16 w 139"/>
                <a:gd name="T35" fmla="*/ 224 h 226"/>
                <a:gd name="T36" fmla="*/ 16 w 139"/>
                <a:gd name="T37" fmla="*/ 224 h 226"/>
                <a:gd name="T38" fmla="*/ 16 w 139"/>
                <a:gd name="T39" fmla="*/ 224 h 226"/>
                <a:gd name="T40" fmla="*/ 122 w 139"/>
                <a:gd name="T41" fmla="*/ 163 h 226"/>
                <a:gd name="T42" fmla="*/ 139 w 139"/>
                <a:gd name="T43" fmla="*/ 135 h 226"/>
                <a:gd name="T44" fmla="*/ 139 w 139"/>
                <a:gd name="T45" fmla="*/ 134 h 226"/>
                <a:gd name="T46" fmla="*/ 139 w 139"/>
                <a:gd name="T47" fmla="*/ 12 h 226"/>
                <a:gd name="T48" fmla="*/ 138 w 139"/>
                <a:gd name="T49" fmla="*/ 10 h 226"/>
                <a:gd name="T50" fmla="*/ 138 w 139"/>
                <a:gd name="T51" fmla="*/ 9 h 226"/>
                <a:gd name="T52" fmla="*/ 138 w 139"/>
                <a:gd name="T53" fmla="*/ 9 h 226"/>
                <a:gd name="T54" fmla="*/ 129 w 139"/>
                <a:gd name="T5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226">
                  <a:moveTo>
                    <a:pt x="129" y="0"/>
                  </a:moveTo>
                  <a:cubicBezTo>
                    <a:pt x="127" y="0"/>
                    <a:pt x="125" y="1"/>
                    <a:pt x="122" y="3"/>
                  </a:cubicBezTo>
                  <a:cubicBezTo>
                    <a:pt x="16" y="64"/>
                    <a:pt x="16" y="64"/>
                    <a:pt x="16" y="64"/>
                  </a:cubicBezTo>
                  <a:cubicBezTo>
                    <a:pt x="12" y="66"/>
                    <a:pt x="8" y="71"/>
                    <a:pt x="5" y="76"/>
                  </a:cubicBezTo>
                  <a:cubicBezTo>
                    <a:pt x="5" y="76"/>
                    <a:pt x="5" y="76"/>
                    <a:pt x="5" y="76"/>
                  </a:cubicBezTo>
                  <a:cubicBezTo>
                    <a:pt x="5" y="76"/>
                    <a:pt x="5" y="76"/>
                    <a:pt x="5" y="76"/>
                  </a:cubicBezTo>
                  <a:cubicBezTo>
                    <a:pt x="5" y="76"/>
                    <a:pt x="5" y="76"/>
                    <a:pt x="5" y="76"/>
                  </a:cubicBezTo>
                  <a:cubicBezTo>
                    <a:pt x="2" y="81"/>
                    <a:pt x="0" y="86"/>
                    <a:pt x="0" y="91"/>
                  </a:cubicBezTo>
                  <a:cubicBezTo>
                    <a:pt x="0" y="91"/>
                    <a:pt x="0" y="92"/>
                    <a:pt x="0" y="92"/>
                  </a:cubicBezTo>
                  <a:cubicBezTo>
                    <a:pt x="0" y="214"/>
                    <a:pt x="0" y="214"/>
                    <a:pt x="0" y="214"/>
                  </a:cubicBezTo>
                  <a:cubicBezTo>
                    <a:pt x="0" y="218"/>
                    <a:pt x="1" y="221"/>
                    <a:pt x="2" y="223"/>
                  </a:cubicBezTo>
                  <a:cubicBezTo>
                    <a:pt x="4" y="225"/>
                    <a:pt x="6" y="226"/>
                    <a:pt x="9" y="226"/>
                  </a:cubicBezTo>
                  <a:cubicBezTo>
                    <a:pt x="10" y="226"/>
                    <a:pt x="12" y="226"/>
                    <a:pt x="13" y="225"/>
                  </a:cubicBezTo>
                  <a:cubicBezTo>
                    <a:pt x="14" y="225"/>
                    <a:pt x="15" y="224"/>
                    <a:pt x="16" y="224"/>
                  </a:cubicBezTo>
                  <a:cubicBezTo>
                    <a:pt x="16" y="224"/>
                    <a:pt x="16" y="224"/>
                    <a:pt x="16" y="224"/>
                  </a:cubicBezTo>
                  <a:cubicBezTo>
                    <a:pt x="16" y="224"/>
                    <a:pt x="16" y="224"/>
                    <a:pt x="16" y="224"/>
                  </a:cubicBezTo>
                  <a:cubicBezTo>
                    <a:pt x="16" y="224"/>
                    <a:pt x="16" y="224"/>
                    <a:pt x="16" y="224"/>
                  </a:cubicBezTo>
                  <a:cubicBezTo>
                    <a:pt x="16" y="224"/>
                    <a:pt x="16" y="224"/>
                    <a:pt x="16" y="224"/>
                  </a:cubicBezTo>
                  <a:cubicBezTo>
                    <a:pt x="16" y="224"/>
                    <a:pt x="16" y="224"/>
                    <a:pt x="16" y="224"/>
                  </a:cubicBezTo>
                  <a:cubicBezTo>
                    <a:pt x="16" y="224"/>
                    <a:pt x="16" y="224"/>
                    <a:pt x="16" y="224"/>
                  </a:cubicBezTo>
                  <a:cubicBezTo>
                    <a:pt x="122" y="163"/>
                    <a:pt x="122" y="163"/>
                    <a:pt x="122" y="163"/>
                  </a:cubicBezTo>
                  <a:cubicBezTo>
                    <a:pt x="131" y="157"/>
                    <a:pt x="138" y="145"/>
                    <a:pt x="139" y="135"/>
                  </a:cubicBezTo>
                  <a:cubicBezTo>
                    <a:pt x="139" y="135"/>
                    <a:pt x="139" y="134"/>
                    <a:pt x="139" y="134"/>
                  </a:cubicBezTo>
                  <a:cubicBezTo>
                    <a:pt x="139" y="12"/>
                    <a:pt x="139" y="12"/>
                    <a:pt x="139" y="12"/>
                  </a:cubicBezTo>
                  <a:cubicBezTo>
                    <a:pt x="139" y="11"/>
                    <a:pt x="139" y="11"/>
                    <a:pt x="138" y="10"/>
                  </a:cubicBezTo>
                  <a:cubicBezTo>
                    <a:pt x="138" y="9"/>
                    <a:pt x="138" y="9"/>
                    <a:pt x="138" y="9"/>
                  </a:cubicBezTo>
                  <a:cubicBezTo>
                    <a:pt x="138" y="9"/>
                    <a:pt x="138" y="9"/>
                    <a:pt x="138" y="9"/>
                  </a:cubicBezTo>
                  <a:cubicBezTo>
                    <a:pt x="138" y="4"/>
                    <a:pt x="134" y="0"/>
                    <a:pt x="129" y="0"/>
                  </a:cubicBezTo>
                </a:path>
              </a:pathLst>
            </a:custGeom>
            <a:solidFill>
              <a:srgbClr val="157A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i$ļ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4D7A55F-8C18-4602-B247-F4DDC7B652D1}"/>
                </a:ext>
              </a:extLst>
            </p:cNvPr>
            <p:cNvSpPr/>
            <p:nvPr/>
          </p:nvSpPr>
          <p:spPr bwMode="auto">
            <a:xfrm>
              <a:off x="5057775" y="4443413"/>
              <a:ext cx="33338" cy="377825"/>
            </a:xfrm>
            <a:custGeom>
              <a:avLst/>
              <a:gdLst>
                <a:gd name="T0" fmla="*/ 2 w 13"/>
                <a:gd name="T1" fmla="*/ 147 h 150"/>
                <a:gd name="T2" fmla="*/ 9 w 13"/>
                <a:gd name="T3" fmla="*/ 150 h 150"/>
                <a:gd name="T4" fmla="*/ 13 w 13"/>
                <a:gd name="T5" fmla="*/ 149 h 150"/>
                <a:gd name="T6" fmla="*/ 9 w 13"/>
                <a:gd name="T7" fmla="*/ 150 h 150"/>
                <a:gd name="T8" fmla="*/ 2 w 13"/>
                <a:gd name="T9" fmla="*/ 147 h 150"/>
                <a:gd name="T10" fmla="*/ 5 w 13"/>
                <a:gd name="T11" fmla="*/ 0 h 150"/>
                <a:gd name="T12" fmla="*/ 0 w 13"/>
                <a:gd name="T13" fmla="*/ 15 h 150"/>
                <a:gd name="T14" fmla="*/ 5 w 13"/>
                <a:gd name="T15" fmla="*/ 0 h 150"/>
                <a:gd name="T16" fmla="*/ 5 w 13"/>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50">
                  <a:moveTo>
                    <a:pt x="2" y="147"/>
                  </a:moveTo>
                  <a:cubicBezTo>
                    <a:pt x="4" y="149"/>
                    <a:pt x="6" y="150"/>
                    <a:pt x="9" y="150"/>
                  </a:cubicBezTo>
                  <a:cubicBezTo>
                    <a:pt x="10" y="150"/>
                    <a:pt x="12" y="150"/>
                    <a:pt x="13" y="149"/>
                  </a:cubicBezTo>
                  <a:cubicBezTo>
                    <a:pt x="12" y="150"/>
                    <a:pt x="10" y="150"/>
                    <a:pt x="9" y="150"/>
                  </a:cubicBezTo>
                  <a:cubicBezTo>
                    <a:pt x="6" y="150"/>
                    <a:pt x="4" y="149"/>
                    <a:pt x="2" y="147"/>
                  </a:cubicBezTo>
                  <a:moveTo>
                    <a:pt x="5" y="0"/>
                  </a:moveTo>
                  <a:cubicBezTo>
                    <a:pt x="2" y="5"/>
                    <a:pt x="0" y="10"/>
                    <a:pt x="0" y="15"/>
                  </a:cubicBezTo>
                  <a:cubicBezTo>
                    <a:pt x="0" y="10"/>
                    <a:pt x="2" y="5"/>
                    <a:pt x="5" y="0"/>
                  </a:cubicBezTo>
                  <a:cubicBezTo>
                    <a:pt x="5" y="0"/>
                    <a:pt x="5" y="0"/>
                    <a:pt x="5" y="0"/>
                  </a:cubicBezTo>
                </a:path>
              </a:pathLst>
            </a:custGeom>
            <a:solidFill>
              <a:srgbClr val="0A37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i$ḷ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C42117D-20B0-4311-BFCC-80B34A79EC0D}"/>
                </a:ext>
              </a:extLst>
            </p:cNvPr>
            <p:cNvSpPr/>
            <p:nvPr/>
          </p:nvSpPr>
          <p:spPr bwMode="auto">
            <a:xfrm>
              <a:off x="5287963" y="4179888"/>
              <a:ext cx="55563" cy="15875"/>
            </a:xfrm>
            <a:custGeom>
              <a:avLst/>
              <a:gdLst>
                <a:gd name="T0" fmla="*/ 1 w 22"/>
                <a:gd name="T1" fmla="*/ 0 h 6"/>
                <a:gd name="T2" fmla="*/ 0 w 22"/>
                <a:gd name="T3" fmla="*/ 0 h 6"/>
                <a:gd name="T4" fmla="*/ 1 w 22"/>
                <a:gd name="T5" fmla="*/ 0 h 6"/>
                <a:gd name="T6" fmla="*/ 18 w 22"/>
                <a:gd name="T7" fmla="*/ 4 h 6"/>
                <a:gd name="T8" fmla="*/ 22 w 22"/>
                <a:gd name="T9" fmla="*/ 6 h 6"/>
                <a:gd name="T10" fmla="*/ 18 w 22"/>
                <a:gd name="T11" fmla="*/ 4 h 6"/>
                <a:gd name="T12" fmla="*/ 1 w 2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2" h="6">
                  <a:moveTo>
                    <a:pt x="1" y="0"/>
                  </a:moveTo>
                  <a:cubicBezTo>
                    <a:pt x="1" y="0"/>
                    <a:pt x="0" y="0"/>
                    <a:pt x="0" y="0"/>
                  </a:cubicBezTo>
                  <a:cubicBezTo>
                    <a:pt x="0" y="0"/>
                    <a:pt x="1" y="0"/>
                    <a:pt x="1" y="0"/>
                  </a:cubicBezTo>
                  <a:cubicBezTo>
                    <a:pt x="7" y="0"/>
                    <a:pt x="13" y="1"/>
                    <a:pt x="18" y="4"/>
                  </a:cubicBezTo>
                  <a:cubicBezTo>
                    <a:pt x="22" y="6"/>
                    <a:pt x="22" y="6"/>
                    <a:pt x="22" y="6"/>
                  </a:cubicBezTo>
                  <a:cubicBezTo>
                    <a:pt x="18" y="4"/>
                    <a:pt x="18" y="4"/>
                    <a:pt x="18" y="4"/>
                  </a:cubicBezTo>
                  <a:cubicBezTo>
                    <a:pt x="13" y="1"/>
                    <a:pt x="7" y="0"/>
                    <a:pt x="1" y="0"/>
                  </a:cubicBezTo>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ïşļ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A653921-CAB3-40FA-93EA-2D3811F5E3C5}"/>
                </a:ext>
              </a:extLst>
            </p:cNvPr>
            <p:cNvSpPr/>
            <p:nvPr/>
          </p:nvSpPr>
          <p:spPr bwMode="auto">
            <a:xfrm>
              <a:off x="4953000" y="4179888"/>
              <a:ext cx="454025" cy="263525"/>
            </a:xfrm>
            <a:custGeom>
              <a:avLst/>
              <a:gdLst>
                <a:gd name="T0" fmla="*/ 133 w 179"/>
                <a:gd name="T1" fmla="*/ 0 h 104"/>
                <a:gd name="T2" fmla="*/ 132 w 179"/>
                <a:gd name="T3" fmla="*/ 0 h 104"/>
                <a:gd name="T4" fmla="*/ 117 w 179"/>
                <a:gd name="T5" fmla="*/ 4 h 104"/>
                <a:gd name="T6" fmla="*/ 11 w 179"/>
                <a:gd name="T7" fmla="*/ 65 h 104"/>
                <a:gd name="T8" fmla="*/ 0 w 179"/>
                <a:gd name="T9" fmla="*/ 77 h 104"/>
                <a:gd name="T10" fmla="*/ 46 w 179"/>
                <a:gd name="T11" fmla="*/ 104 h 104"/>
                <a:gd name="T12" fmla="*/ 57 w 179"/>
                <a:gd name="T13" fmla="*/ 92 h 104"/>
                <a:gd name="T14" fmla="*/ 163 w 179"/>
                <a:gd name="T15" fmla="*/ 30 h 104"/>
                <a:gd name="T16" fmla="*/ 170 w 179"/>
                <a:gd name="T17" fmla="*/ 28 h 104"/>
                <a:gd name="T18" fmla="*/ 179 w 179"/>
                <a:gd name="T19" fmla="*/ 37 h 104"/>
                <a:gd name="T20" fmla="*/ 163 w 179"/>
                <a:gd name="T21" fmla="*/ 12 h 104"/>
                <a:gd name="T22" fmla="*/ 154 w 179"/>
                <a:gd name="T23" fmla="*/ 6 h 104"/>
                <a:gd name="T24" fmla="*/ 150 w 179"/>
                <a:gd name="T25" fmla="*/ 4 h 104"/>
                <a:gd name="T26" fmla="*/ 133 w 179"/>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104">
                  <a:moveTo>
                    <a:pt x="133" y="0"/>
                  </a:moveTo>
                  <a:cubicBezTo>
                    <a:pt x="133" y="0"/>
                    <a:pt x="132" y="0"/>
                    <a:pt x="132" y="0"/>
                  </a:cubicBezTo>
                  <a:cubicBezTo>
                    <a:pt x="126" y="0"/>
                    <a:pt x="121" y="2"/>
                    <a:pt x="117" y="4"/>
                  </a:cubicBezTo>
                  <a:cubicBezTo>
                    <a:pt x="11" y="65"/>
                    <a:pt x="11" y="65"/>
                    <a:pt x="11" y="65"/>
                  </a:cubicBezTo>
                  <a:cubicBezTo>
                    <a:pt x="7" y="68"/>
                    <a:pt x="2" y="72"/>
                    <a:pt x="0" y="77"/>
                  </a:cubicBezTo>
                  <a:cubicBezTo>
                    <a:pt x="46" y="104"/>
                    <a:pt x="46" y="104"/>
                    <a:pt x="46" y="104"/>
                  </a:cubicBezTo>
                  <a:cubicBezTo>
                    <a:pt x="49" y="99"/>
                    <a:pt x="53" y="94"/>
                    <a:pt x="57" y="92"/>
                  </a:cubicBezTo>
                  <a:cubicBezTo>
                    <a:pt x="163" y="30"/>
                    <a:pt x="163" y="30"/>
                    <a:pt x="163" y="30"/>
                  </a:cubicBezTo>
                  <a:cubicBezTo>
                    <a:pt x="166" y="29"/>
                    <a:pt x="168" y="28"/>
                    <a:pt x="170" y="28"/>
                  </a:cubicBezTo>
                  <a:cubicBezTo>
                    <a:pt x="175" y="28"/>
                    <a:pt x="178" y="31"/>
                    <a:pt x="179" y="37"/>
                  </a:cubicBezTo>
                  <a:cubicBezTo>
                    <a:pt x="178" y="27"/>
                    <a:pt x="171" y="16"/>
                    <a:pt x="163" y="12"/>
                  </a:cubicBezTo>
                  <a:cubicBezTo>
                    <a:pt x="154" y="6"/>
                    <a:pt x="154" y="6"/>
                    <a:pt x="154" y="6"/>
                  </a:cubicBezTo>
                  <a:cubicBezTo>
                    <a:pt x="150" y="4"/>
                    <a:pt x="150" y="4"/>
                    <a:pt x="150" y="4"/>
                  </a:cubicBezTo>
                  <a:cubicBezTo>
                    <a:pt x="145" y="1"/>
                    <a:pt x="139" y="0"/>
                    <a:pt x="133"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86" name="ïṥḻi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103DE74-7034-4D75-A7EA-F5E007E819EA}"/>
                </a:ext>
              </a:extLst>
            </p:cNvPr>
            <p:cNvSpPr/>
            <p:nvPr/>
          </p:nvSpPr>
          <p:spPr bwMode="auto">
            <a:xfrm>
              <a:off x="5070475" y="4251325"/>
              <a:ext cx="336550" cy="192088"/>
            </a:xfrm>
            <a:custGeom>
              <a:avLst/>
              <a:gdLst>
                <a:gd name="T0" fmla="*/ 124 w 133"/>
                <a:gd name="T1" fmla="*/ 0 h 76"/>
                <a:gd name="T2" fmla="*/ 117 w 133"/>
                <a:gd name="T3" fmla="*/ 2 h 76"/>
                <a:gd name="T4" fmla="*/ 11 w 133"/>
                <a:gd name="T5" fmla="*/ 64 h 76"/>
                <a:gd name="T6" fmla="*/ 0 w 133"/>
                <a:gd name="T7" fmla="*/ 76 h 76"/>
                <a:gd name="T8" fmla="*/ 0 w 133"/>
                <a:gd name="T9" fmla="*/ 76 h 76"/>
                <a:gd name="T10" fmla="*/ 11 w 133"/>
                <a:gd name="T11" fmla="*/ 64 h 76"/>
                <a:gd name="T12" fmla="*/ 117 w 133"/>
                <a:gd name="T13" fmla="*/ 3 h 76"/>
                <a:gd name="T14" fmla="*/ 124 w 133"/>
                <a:gd name="T15" fmla="*/ 0 h 76"/>
                <a:gd name="T16" fmla="*/ 133 w 133"/>
                <a:gd name="T17" fmla="*/ 9 h 76"/>
                <a:gd name="T18" fmla="*/ 133 w 133"/>
                <a:gd name="T19" fmla="*/ 9 h 76"/>
                <a:gd name="T20" fmla="*/ 124 w 133"/>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76">
                  <a:moveTo>
                    <a:pt x="124" y="0"/>
                  </a:moveTo>
                  <a:cubicBezTo>
                    <a:pt x="122" y="0"/>
                    <a:pt x="120" y="1"/>
                    <a:pt x="117" y="2"/>
                  </a:cubicBezTo>
                  <a:cubicBezTo>
                    <a:pt x="11" y="64"/>
                    <a:pt x="11" y="64"/>
                    <a:pt x="11" y="64"/>
                  </a:cubicBezTo>
                  <a:cubicBezTo>
                    <a:pt x="7" y="66"/>
                    <a:pt x="3" y="71"/>
                    <a:pt x="0" y="76"/>
                  </a:cubicBezTo>
                  <a:cubicBezTo>
                    <a:pt x="0" y="76"/>
                    <a:pt x="0" y="76"/>
                    <a:pt x="0" y="76"/>
                  </a:cubicBezTo>
                  <a:cubicBezTo>
                    <a:pt x="3" y="71"/>
                    <a:pt x="7" y="66"/>
                    <a:pt x="11" y="64"/>
                  </a:cubicBezTo>
                  <a:cubicBezTo>
                    <a:pt x="117" y="3"/>
                    <a:pt x="117" y="3"/>
                    <a:pt x="117" y="3"/>
                  </a:cubicBezTo>
                  <a:cubicBezTo>
                    <a:pt x="120" y="1"/>
                    <a:pt x="122" y="0"/>
                    <a:pt x="124" y="0"/>
                  </a:cubicBezTo>
                  <a:cubicBezTo>
                    <a:pt x="129" y="0"/>
                    <a:pt x="133" y="4"/>
                    <a:pt x="133" y="9"/>
                  </a:cubicBezTo>
                  <a:cubicBezTo>
                    <a:pt x="133" y="9"/>
                    <a:pt x="133" y="9"/>
                    <a:pt x="133" y="9"/>
                  </a:cubicBezTo>
                  <a:cubicBezTo>
                    <a:pt x="132" y="3"/>
                    <a:pt x="129" y="0"/>
                    <a:pt x="124" y="0"/>
                  </a:cubicBezTo>
                </a:path>
              </a:pathLst>
            </a:custGeom>
            <a:solidFill>
              <a:srgbClr val="0E4F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ïṩļ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29B045D-5481-412F-8947-3EF186EB973F}"/>
                </a:ext>
              </a:extLst>
            </p:cNvPr>
            <p:cNvSpPr/>
            <p:nvPr/>
          </p:nvSpPr>
          <p:spPr bwMode="auto">
            <a:xfrm>
              <a:off x="5151438" y="4364038"/>
              <a:ext cx="152400" cy="352425"/>
            </a:xfrm>
            <a:custGeom>
              <a:avLst/>
              <a:gdLst>
                <a:gd name="T0" fmla="*/ 9 w 60"/>
                <a:gd name="T1" fmla="*/ 91 h 139"/>
                <a:gd name="T2" fmla="*/ 12 w 60"/>
                <a:gd name="T3" fmla="*/ 88 h 139"/>
                <a:gd name="T4" fmla="*/ 13 w 60"/>
                <a:gd name="T5" fmla="*/ 82 h 139"/>
                <a:gd name="T6" fmla="*/ 12 w 60"/>
                <a:gd name="T7" fmla="*/ 79 h 139"/>
                <a:gd name="T8" fmla="*/ 9 w 60"/>
                <a:gd name="T9" fmla="*/ 67 h 139"/>
                <a:gd name="T10" fmla="*/ 31 w 60"/>
                <a:gd name="T11" fmla="*/ 22 h 139"/>
                <a:gd name="T12" fmla="*/ 49 w 60"/>
                <a:gd name="T13" fmla="*/ 37 h 139"/>
                <a:gd name="T14" fmla="*/ 35 w 60"/>
                <a:gd name="T15" fmla="*/ 82 h 139"/>
                <a:gd name="T16" fmla="*/ 28 w 60"/>
                <a:gd name="T17" fmla="*/ 73 h 139"/>
                <a:gd name="T18" fmla="*/ 32 w 60"/>
                <a:gd name="T19" fmla="*/ 46 h 139"/>
                <a:gd name="T20" fmla="*/ 26 w 60"/>
                <a:gd name="T21" fmla="*/ 39 h 139"/>
                <a:gd name="T22" fmla="*/ 18 w 60"/>
                <a:gd name="T23" fmla="*/ 62 h 139"/>
                <a:gd name="T24" fmla="*/ 19 w 60"/>
                <a:gd name="T25" fmla="*/ 72 h 139"/>
                <a:gd name="T26" fmla="*/ 13 w 60"/>
                <a:gd name="T27" fmla="*/ 113 h 139"/>
                <a:gd name="T28" fmla="*/ 13 w 60"/>
                <a:gd name="T29" fmla="*/ 139 h 139"/>
                <a:gd name="T30" fmla="*/ 14 w 60"/>
                <a:gd name="T31" fmla="*/ 138 h 139"/>
                <a:gd name="T32" fmla="*/ 22 w 60"/>
                <a:gd name="T33" fmla="*/ 111 h 139"/>
                <a:gd name="T34" fmla="*/ 25 w 60"/>
                <a:gd name="T35" fmla="*/ 91 h 139"/>
                <a:gd name="T36" fmla="*/ 36 w 60"/>
                <a:gd name="T37" fmla="*/ 93 h 139"/>
                <a:gd name="T38" fmla="*/ 60 w 60"/>
                <a:gd name="T39" fmla="*/ 32 h 139"/>
                <a:gd name="T40" fmla="*/ 32 w 60"/>
                <a:gd name="T41" fmla="*/ 9 h 139"/>
                <a:gd name="T42" fmla="*/ 0 w 60"/>
                <a:gd name="T43" fmla="*/ 70 h 139"/>
                <a:gd name="T44" fmla="*/ 9 w 60"/>
                <a:gd name="T45" fmla="*/ 9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39">
                  <a:moveTo>
                    <a:pt x="9" y="91"/>
                  </a:moveTo>
                  <a:cubicBezTo>
                    <a:pt x="10" y="91"/>
                    <a:pt x="11" y="90"/>
                    <a:pt x="12" y="88"/>
                  </a:cubicBezTo>
                  <a:cubicBezTo>
                    <a:pt x="12" y="87"/>
                    <a:pt x="12" y="84"/>
                    <a:pt x="13" y="82"/>
                  </a:cubicBezTo>
                  <a:cubicBezTo>
                    <a:pt x="13" y="80"/>
                    <a:pt x="13" y="80"/>
                    <a:pt x="12" y="79"/>
                  </a:cubicBezTo>
                  <a:cubicBezTo>
                    <a:pt x="10" y="77"/>
                    <a:pt x="9" y="73"/>
                    <a:pt x="9" y="67"/>
                  </a:cubicBezTo>
                  <a:cubicBezTo>
                    <a:pt x="9" y="50"/>
                    <a:pt x="17" y="30"/>
                    <a:pt x="31" y="22"/>
                  </a:cubicBezTo>
                  <a:cubicBezTo>
                    <a:pt x="43" y="15"/>
                    <a:pt x="49" y="22"/>
                    <a:pt x="49" y="37"/>
                  </a:cubicBezTo>
                  <a:cubicBezTo>
                    <a:pt x="49" y="57"/>
                    <a:pt x="44" y="77"/>
                    <a:pt x="35" y="82"/>
                  </a:cubicBezTo>
                  <a:cubicBezTo>
                    <a:pt x="31" y="84"/>
                    <a:pt x="27" y="81"/>
                    <a:pt x="28" y="73"/>
                  </a:cubicBezTo>
                  <a:cubicBezTo>
                    <a:pt x="30" y="63"/>
                    <a:pt x="32" y="52"/>
                    <a:pt x="32" y="46"/>
                  </a:cubicBezTo>
                  <a:cubicBezTo>
                    <a:pt x="32" y="41"/>
                    <a:pt x="30" y="37"/>
                    <a:pt x="26" y="39"/>
                  </a:cubicBezTo>
                  <a:cubicBezTo>
                    <a:pt x="21" y="42"/>
                    <a:pt x="18" y="52"/>
                    <a:pt x="18" y="62"/>
                  </a:cubicBezTo>
                  <a:cubicBezTo>
                    <a:pt x="18" y="68"/>
                    <a:pt x="19" y="72"/>
                    <a:pt x="19" y="72"/>
                  </a:cubicBezTo>
                  <a:cubicBezTo>
                    <a:pt x="19" y="72"/>
                    <a:pt x="14" y="107"/>
                    <a:pt x="13" y="113"/>
                  </a:cubicBezTo>
                  <a:cubicBezTo>
                    <a:pt x="12" y="125"/>
                    <a:pt x="13" y="137"/>
                    <a:pt x="13" y="139"/>
                  </a:cubicBezTo>
                  <a:cubicBezTo>
                    <a:pt x="13" y="139"/>
                    <a:pt x="14" y="139"/>
                    <a:pt x="14" y="138"/>
                  </a:cubicBezTo>
                  <a:cubicBezTo>
                    <a:pt x="15" y="137"/>
                    <a:pt x="20" y="123"/>
                    <a:pt x="22" y="111"/>
                  </a:cubicBezTo>
                  <a:cubicBezTo>
                    <a:pt x="23" y="108"/>
                    <a:pt x="25" y="91"/>
                    <a:pt x="25" y="91"/>
                  </a:cubicBezTo>
                  <a:cubicBezTo>
                    <a:pt x="27" y="94"/>
                    <a:pt x="31" y="96"/>
                    <a:pt x="36" y="93"/>
                  </a:cubicBezTo>
                  <a:cubicBezTo>
                    <a:pt x="51" y="85"/>
                    <a:pt x="60" y="59"/>
                    <a:pt x="60" y="32"/>
                  </a:cubicBezTo>
                  <a:cubicBezTo>
                    <a:pt x="60" y="12"/>
                    <a:pt x="49" y="0"/>
                    <a:pt x="32" y="9"/>
                  </a:cubicBezTo>
                  <a:cubicBezTo>
                    <a:pt x="11" y="22"/>
                    <a:pt x="0" y="51"/>
                    <a:pt x="0" y="70"/>
                  </a:cubicBezTo>
                  <a:cubicBezTo>
                    <a:pt x="0" y="82"/>
                    <a:pt x="3" y="91"/>
                    <a:pt x="9"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ïṩḷ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5E2A247-73E5-4026-9035-59C4050DB4E4}"/>
                </a:ext>
              </a:extLst>
            </p:cNvPr>
            <p:cNvSpPr/>
            <p:nvPr/>
          </p:nvSpPr>
          <p:spPr bwMode="auto">
            <a:xfrm>
              <a:off x="4254500" y="3897313"/>
              <a:ext cx="468313" cy="654050"/>
            </a:xfrm>
            <a:custGeom>
              <a:avLst/>
              <a:gdLst>
                <a:gd name="T0" fmla="*/ 17 w 185"/>
                <a:gd name="T1" fmla="*/ 67 h 259"/>
                <a:gd name="T2" fmla="*/ 122 w 185"/>
                <a:gd name="T3" fmla="*/ 5 h 259"/>
                <a:gd name="T4" fmla="*/ 155 w 185"/>
                <a:gd name="T5" fmla="*/ 5 h 259"/>
                <a:gd name="T6" fmla="*/ 169 w 185"/>
                <a:gd name="T7" fmla="*/ 13 h 259"/>
                <a:gd name="T8" fmla="*/ 185 w 185"/>
                <a:gd name="T9" fmla="*/ 42 h 259"/>
                <a:gd name="T10" fmla="*/ 185 w 185"/>
                <a:gd name="T11" fmla="*/ 164 h 259"/>
                <a:gd name="T12" fmla="*/ 169 w 185"/>
                <a:gd name="T13" fmla="*/ 192 h 259"/>
                <a:gd name="T14" fmla="*/ 63 w 185"/>
                <a:gd name="T15" fmla="*/ 253 h 259"/>
                <a:gd name="T16" fmla="*/ 30 w 185"/>
                <a:gd name="T17" fmla="*/ 253 h 259"/>
                <a:gd name="T18" fmla="*/ 17 w 185"/>
                <a:gd name="T19" fmla="*/ 246 h 259"/>
                <a:gd name="T20" fmla="*/ 0 w 185"/>
                <a:gd name="T21" fmla="*/ 217 h 259"/>
                <a:gd name="T22" fmla="*/ 0 w 185"/>
                <a:gd name="T23" fmla="*/ 95 h 259"/>
                <a:gd name="T24" fmla="*/ 17 w 185"/>
                <a:gd name="T25" fmla="*/ 6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59">
                  <a:moveTo>
                    <a:pt x="17" y="67"/>
                  </a:moveTo>
                  <a:cubicBezTo>
                    <a:pt x="122" y="5"/>
                    <a:pt x="122" y="5"/>
                    <a:pt x="122" y="5"/>
                  </a:cubicBezTo>
                  <a:cubicBezTo>
                    <a:pt x="132" y="0"/>
                    <a:pt x="146" y="0"/>
                    <a:pt x="155" y="5"/>
                  </a:cubicBezTo>
                  <a:cubicBezTo>
                    <a:pt x="169" y="13"/>
                    <a:pt x="169" y="13"/>
                    <a:pt x="169" y="13"/>
                  </a:cubicBezTo>
                  <a:cubicBezTo>
                    <a:pt x="178" y="18"/>
                    <a:pt x="185" y="31"/>
                    <a:pt x="185" y="42"/>
                  </a:cubicBezTo>
                  <a:cubicBezTo>
                    <a:pt x="185" y="164"/>
                    <a:pt x="185" y="164"/>
                    <a:pt x="185" y="164"/>
                  </a:cubicBezTo>
                  <a:cubicBezTo>
                    <a:pt x="185" y="174"/>
                    <a:pt x="178" y="187"/>
                    <a:pt x="169" y="192"/>
                  </a:cubicBezTo>
                  <a:cubicBezTo>
                    <a:pt x="63" y="253"/>
                    <a:pt x="63" y="253"/>
                    <a:pt x="63" y="253"/>
                  </a:cubicBezTo>
                  <a:cubicBezTo>
                    <a:pt x="54" y="259"/>
                    <a:pt x="39" y="259"/>
                    <a:pt x="30" y="253"/>
                  </a:cubicBezTo>
                  <a:cubicBezTo>
                    <a:pt x="17" y="246"/>
                    <a:pt x="17" y="246"/>
                    <a:pt x="17" y="246"/>
                  </a:cubicBezTo>
                  <a:cubicBezTo>
                    <a:pt x="8" y="240"/>
                    <a:pt x="0" y="228"/>
                    <a:pt x="0" y="217"/>
                  </a:cubicBezTo>
                  <a:cubicBezTo>
                    <a:pt x="0" y="95"/>
                    <a:pt x="0" y="95"/>
                    <a:pt x="0" y="95"/>
                  </a:cubicBezTo>
                  <a:cubicBezTo>
                    <a:pt x="0" y="84"/>
                    <a:pt x="8" y="72"/>
                    <a:pt x="17" y="67"/>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î$ḻ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98DF2FA-8830-485D-93E7-FC5D36C0EEBE}"/>
                </a:ext>
              </a:extLst>
            </p:cNvPr>
            <p:cNvSpPr/>
            <p:nvPr/>
          </p:nvSpPr>
          <p:spPr bwMode="auto">
            <a:xfrm>
              <a:off x="4254500" y="4445000"/>
              <a:ext cx="115888" cy="101600"/>
            </a:xfrm>
            <a:custGeom>
              <a:avLst/>
              <a:gdLst>
                <a:gd name="T0" fmla="*/ 0 w 46"/>
                <a:gd name="T1" fmla="*/ 0 h 40"/>
                <a:gd name="T2" fmla="*/ 0 w 46"/>
                <a:gd name="T3" fmla="*/ 0 h 40"/>
                <a:gd name="T4" fmla="*/ 17 w 46"/>
                <a:gd name="T5" fmla="*/ 29 h 40"/>
                <a:gd name="T6" fmla="*/ 30 w 46"/>
                <a:gd name="T7" fmla="*/ 36 h 40"/>
                <a:gd name="T8" fmla="*/ 46 w 46"/>
                <a:gd name="T9" fmla="*/ 40 h 40"/>
                <a:gd name="T10" fmla="*/ 30 w 46"/>
                <a:gd name="T11" fmla="*/ 36 h 40"/>
                <a:gd name="T12" fmla="*/ 17 w 46"/>
                <a:gd name="T13" fmla="*/ 29 h 40"/>
                <a:gd name="T14" fmla="*/ 0 w 46"/>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0" y="0"/>
                  </a:moveTo>
                  <a:cubicBezTo>
                    <a:pt x="0" y="0"/>
                    <a:pt x="0" y="0"/>
                    <a:pt x="0" y="0"/>
                  </a:cubicBezTo>
                  <a:cubicBezTo>
                    <a:pt x="0" y="11"/>
                    <a:pt x="8" y="23"/>
                    <a:pt x="17" y="29"/>
                  </a:cubicBezTo>
                  <a:cubicBezTo>
                    <a:pt x="30" y="36"/>
                    <a:pt x="30" y="36"/>
                    <a:pt x="30" y="36"/>
                  </a:cubicBezTo>
                  <a:cubicBezTo>
                    <a:pt x="34" y="39"/>
                    <a:pt x="40" y="40"/>
                    <a:pt x="46" y="40"/>
                  </a:cubicBezTo>
                  <a:cubicBezTo>
                    <a:pt x="40" y="40"/>
                    <a:pt x="34" y="39"/>
                    <a:pt x="30" y="36"/>
                  </a:cubicBezTo>
                  <a:cubicBezTo>
                    <a:pt x="17" y="29"/>
                    <a:pt x="17" y="29"/>
                    <a:pt x="17" y="29"/>
                  </a:cubicBezTo>
                  <a:cubicBezTo>
                    <a:pt x="8" y="23"/>
                    <a:pt x="0" y="11"/>
                    <a:pt x="0" y="0"/>
                  </a:cubicBezTo>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ïsļ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79D8409-8DA4-4F00-9B10-BF49DBE2DCFE}"/>
                </a:ext>
              </a:extLst>
            </p:cNvPr>
            <p:cNvSpPr/>
            <p:nvPr/>
          </p:nvSpPr>
          <p:spPr bwMode="auto">
            <a:xfrm>
              <a:off x="4254500" y="4095750"/>
              <a:ext cx="149225" cy="450850"/>
            </a:xfrm>
            <a:custGeom>
              <a:avLst/>
              <a:gdLst>
                <a:gd name="T0" fmla="*/ 5 w 59"/>
                <a:gd name="T1" fmla="*/ 0 h 178"/>
                <a:gd name="T2" fmla="*/ 0 w 59"/>
                <a:gd name="T3" fmla="*/ 16 h 178"/>
                <a:gd name="T4" fmla="*/ 0 w 59"/>
                <a:gd name="T5" fmla="*/ 138 h 178"/>
                <a:gd name="T6" fmla="*/ 17 w 59"/>
                <a:gd name="T7" fmla="*/ 167 h 178"/>
                <a:gd name="T8" fmla="*/ 30 w 59"/>
                <a:gd name="T9" fmla="*/ 174 h 178"/>
                <a:gd name="T10" fmla="*/ 46 w 59"/>
                <a:gd name="T11" fmla="*/ 178 h 178"/>
                <a:gd name="T12" fmla="*/ 46 w 59"/>
                <a:gd name="T13" fmla="*/ 178 h 178"/>
                <a:gd name="T14" fmla="*/ 59 w 59"/>
                <a:gd name="T15" fmla="*/ 176 h 178"/>
                <a:gd name="T16" fmla="*/ 55 w 59"/>
                <a:gd name="T17" fmla="*/ 177 h 178"/>
                <a:gd name="T18" fmla="*/ 46 w 59"/>
                <a:gd name="T19" fmla="*/ 165 h 178"/>
                <a:gd name="T20" fmla="*/ 46 w 59"/>
                <a:gd name="T21" fmla="*/ 43 h 178"/>
                <a:gd name="T22" fmla="*/ 46 w 59"/>
                <a:gd name="T23" fmla="*/ 43 h 178"/>
                <a:gd name="T24" fmla="*/ 46 w 59"/>
                <a:gd name="T25" fmla="*/ 43 h 178"/>
                <a:gd name="T26" fmla="*/ 51 w 59"/>
                <a:gd name="T27" fmla="*/ 26 h 178"/>
                <a:gd name="T28" fmla="*/ 5 w 5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78">
                  <a:moveTo>
                    <a:pt x="5" y="0"/>
                  </a:moveTo>
                  <a:cubicBezTo>
                    <a:pt x="2" y="5"/>
                    <a:pt x="0" y="11"/>
                    <a:pt x="0" y="16"/>
                  </a:cubicBezTo>
                  <a:cubicBezTo>
                    <a:pt x="0" y="138"/>
                    <a:pt x="0" y="138"/>
                    <a:pt x="0" y="138"/>
                  </a:cubicBezTo>
                  <a:cubicBezTo>
                    <a:pt x="0" y="149"/>
                    <a:pt x="8" y="161"/>
                    <a:pt x="17" y="167"/>
                  </a:cubicBezTo>
                  <a:cubicBezTo>
                    <a:pt x="30" y="174"/>
                    <a:pt x="30" y="174"/>
                    <a:pt x="30" y="174"/>
                  </a:cubicBezTo>
                  <a:cubicBezTo>
                    <a:pt x="34" y="177"/>
                    <a:pt x="40" y="178"/>
                    <a:pt x="46" y="178"/>
                  </a:cubicBezTo>
                  <a:cubicBezTo>
                    <a:pt x="46" y="178"/>
                    <a:pt x="46" y="178"/>
                    <a:pt x="46" y="178"/>
                  </a:cubicBezTo>
                  <a:cubicBezTo>
                    <a:pt x="51" y="178"/>
                    <a:pt x="55" y="177"/>
                    <a:pt x="59" y="176"/>
                  </a:cubicBezTo>
                  <a:cubicBezTo>
                    <a:pt x="58" y="176"/>
                    <a:pt x="57" y="177"/>
                    <a:pt x="55" y="177"/>
                  </a:cubicBezTo>
                  <a:cubicBezTo>
                    <a:pt x="50" y="177"/>
                    <a:pt x="46" y="172"/>
                    <a:pt x="46" y="165"/>
                  </a:cubicBezTo>
                  <a:cubicBezTo>
                    <a:pt x="46" y="43"/>
                    <a:pt x="46" y="43"/>
                    <a:pt x="46" y="43"/>
                  </a:cubicBezTo>
                  <a:cubicBezTo>
                    <a:pt x="46" y="43"/>
                    <a:pt x="46" y="43"/>
                    <a:pt x="46" y="43"/>
                  </a:cubicBezTo>
                  <a:cubicBezTo>
                    <a:pt x="46" y="43"/>
                    <a:pt x="46" y="43"/>
                    <a:pt x="46" y="43"/>
                  </a:cubicBezTo>
                  <a:cubicBezTo>
                    <a:pt x="46" y="37"/>
                    <a:pt x="48" y="32"/>
                    <a:pt x="51" y="26"/>
                  </a:cubicBezTo>
                  <a:cubicBezTo>
                    <a:pt x="5" y="0"/>
                    <a:pt x="5" y="0"/>
                    <a:pt x="5" y="0"/>
                  </a:cubicBezTo>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ïŝḷ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E62AFEE-CDAD-4A6A-9322-75DB8E4B7635}"/>
                </a:ext>
              </a:extLst>
            </p:cNvPr>
            <p:cNvSpPr/>
            <p:nvPr/>
          </p:nvSpPr>
          <p:spPr bwMode="auto">
            <a:xfrm>
              <a:off x="4370388" y="3965575"/>
              <a:ext cx="352425" cy="585788"/>
            </a:xfrm>
            <a:custGeom>
              <a:avLst/>
              <a:gdLst>
                <a:gd name="T0" fmla="*/ 139 w 139"/>
                <a:gd name="T1" fmla="*/ 15 h 232"/>
                <a:gd name="T2" fmla="*/ 123 w 139"/>
                <a:gd name="T3" fmla="*/ 5 h 232"/>
                <a:gd name="T4" fmla="*/ 17 w 139"/>
                <a:gd name="T5" fmla="*/ 66 h 232"/>
                <a:gd name="T6" fmla="*/ 0 w 139"/>
                <a:gd name="T7" fmla="*/ 95 h 232"/>
                <a:gd name="T8" fmla="*/ 0 w 139"/>
                <a:gd name="T9" fmla="*/ 217 h 232"/>
                <a:gd name="T10" fmla="*/ 17 w 139"/>
                <a:gd name="T11" fmla="*/ 226 h 232"/>
                <a:gd name="T12" fmla="*/ 123 w 139"/>
                <a:gd name="T13" fmla="*/ 165 h 232"/>
                <a:gd name="T14" fmla="*/ 139 w 139"/>
                <a:gd name="T15" fmla="*/ 137 h 232"/>
                <a:gd name="T16" fmla="*/ 139 w 139"/>
                <a:gd name="T17" fmla="*/ 1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2">
                  <a:moveTo>
                    <a:pt x="139" y="15"/>
                  </a:moveTo>
                  <a:cubicBezTo>
                    <a:pt x="139" y="4"/>
                    <a:pt x="132" y="0"/>
                    <a:pt x="123" y="5"/>
                  </a:cubicBezTo>
                  <a:cubicBezTo>
                    <a:pt x="17" y="66"/>
                    <a:pt x="17" y="66"/>
                    <a:pt x="17" y="66"/>
                  </a:cubicBezTo>
                  <a:cubicBezTo>
                    <a:pt x="8" y="71"/>
                    <a:pt x="0" y="84"/>
                    <a:pt x="0" y="95"/>
                  </a:cubicBezTo>
                  <a:cubicBezTo>
                    <a:pt x="0" y="217"/>
                    <a:pt x="0" y="217"/>
                    <a:pt x="0" y="217"/>
                  </a:cubicBezTo>
                  <a:cubicBezTo>
                    <a:pt x="0" y="227"/>
                    <a:pt x="8" y="232"/>
                    <a:pt x="17" y="226"/>
                  </a:cubicBezTo>
                  <a:cubicBezTo>
                    <a:pt x="123" y="165"/>
                    <a:pt x="123" y="165"/>
                    <a:pt x="123" y="165"/>
                  </a:cubicBezTo>
                  <a:cubicBezTo>
                    <a:pt x="132" y="160"/>
                    <a:pt x="139" y="147"/>
                    <a:pt x="139" y="137"/>
                  </a:cubicBezTo>
                  <a:cubicBezTo>
                    <a:pt x="139" y="15"/>
                    <a:pt x="139" y="15"/>
                    <a:pt x="139" y="1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92" name="ïsl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96B0CA2-AF52-4C6C-8FE8-F2A65B3945F8}"/>
                </a:ext>
              </a:extLst>
            </p:cNvPr>
            <p:cNvSpPr/>
            <p:nvPr/>
          </p:nvSpPr>
          <p:spPr bwMode="auto">
            <a:xfrm>
              <a:off x="4570413" y="3898900"/>
              <a:ext cx="88900" cy="17463"/>
            </a:xfrm>
            <a:custGeom>
              <a:avLst/>
              <a:gdLst>
                <a:gd name="T0" fmla="*/ 0 w 35"/>
                <a:gd name="T1" fmla="*/ 3 h 7"/>
                <a:gd name="T2" fmla="*/ 0 w 35"/>
                <a:gd name="T3" fmla="*/ 3 h 7"/>
                <a:gd name="T4" fmla="*/ 0 w 35"/>
                <a:gd name="T5" fmla="*/ 3 h 7"/>
                <a:gd name="T6" fmla="*/ 14 w 35"/>
                <a:gd name="T7" fmla="*/ 0 h 7"/>
                <a:gd name="T8" fmla="*/ 0 w 35"/>
                <a:gd name="T9" fmla="*/ 3 h 7"/>
                <a:gd name="T10" fmla="*/ 14 w 35"/>
                <a:gd name="T11" fmla="*/ 0 h 7"/>
                <a:gd name="T12" fmla="*/ 30 w 35"/>
                <a:gd name="T13" fmla="*/ 4 h 7"/>
                <a:gd name="T14" fmla="*/ 35 w 35"/>
                <a:gd name="T15" fmla="*/ 7 h 7"/>
                <a:gd name="T16" fmla="*/ 30 w 35"/>
                <a:gd name="T17" fmla="*/ 4 h 7"/>
                <a:gd name="T18" fmla="*/ 14 w 35"/>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7">
                  <a:moveTo>
                    <a:pt x="0" y="3"/>
                  </a:moveTo>
                  <a:cubicBezTo>
                    <a:pt x="0" y="3"/>
                    <a:pt x="0" y="3"/>
                    <a:pt x="0" y="3"/>
                  </a:cubicBezTo>
                  <a:cubicBezTo>
                    <a:pt x="0" y="3"/>
                    <a:pt x="0" y="3"/>
                    <a:pt x="0" y="3"/>
                  </a:cubicBezTo>
                  <a:moveTo>
                    <a:pt x="14" y="0"/>
                  </a:moveTo>
                  <a:cubicBezTo>
                    <a:pt x="9" y="0"/>
                    <a:pt x="4" y="1"/>
                    <a:pt x="0" y="3"/>
                  </a:cubicBezTo>
                  <a:cubicBezTo>
                    <a:pt x="4" y="1"/>
                    <a:pt x="9" y="0"/>
                    <a:pt x="14" y="0"/>
                  </a:cubicBezTo>
                  <a:cubicBezTo>
                    <a:pt x="20" y="0"/>
                    <a:pt x="26" y="2"/>
                    <a:pt x="30" y="4"/>
                  </a:cubicBezTo>
                  <a:cubicBezTo>
                    <a:pt x="35" y="7"/>
                    <a:pt x="35" y="7"/>
                    <a:pt x="35" y="7"/>
                  </a:cubicBezTo>
                  <a:cubicBezTo>
                    <a:pt x="30" y="4"/>
                    <a:pt x="30" y="4"/>
                    <a:pt x="30" y="4"/>
                  </a:cubicBezTo>
                  <a:cubicBezTo>
                    <a:pt x="26" y="2"/>
                    <a:pt x="20" y="0"/>
                    <a:pt x="14"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iṩľ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054BA4F-1643-4924-BDF4-E5D259A62DD5}"/>
                </a:ext>
              </a:extLst>
            </p:cNvPr>
            <p:cNvSpPr/>
            <p:nvPr/>
          </p:nvSpPr>
          <p:spPr bwMode="auto">
            <a:xfrm>
              <a:off x="4267200" y="3898900"/>
              <a:ext cx="455613" cy="263525"/>
            </a:xfrm>
            <a:custGeom>
              <a:avLst/>
              <a:gdLst>
                <a:gd name="T0" fmla="*/ 134 w 180"/>
                <a:gd name="T1" fmla="*/ 0 h 104"/>
                <a:gd name="T2" fmla="*/ 120 w 180"/>
                <a:gd name="T3" fmla="*/ 3 h 104"/>
                <a:gd name="T4" fmla="*/ 120 w 180"/>
                <a:gd name="T5" fmla="*/ 3 h 104"/>
                <a:gd name="T6" fmla="*/ 120 w 180"/>
                <a:gd name="T7" fmla="*/ 3 h 104"/>
                <a:gd name="T8" fmla="*/ 117 w 180"/>
                <a:gd name="T9" fmla="*/ 4 h 104"/>
                <a:gd name="T10" fmla="*/ 12 w 180"/>
                <a:gd name="T11" fmla="*/ 66 h 104"/>
                <a:gd name="T12" fmla="*/ 0 w 180"/>
                <a:gd name="T13" fmla="*/ 78 h 104"/>
                <a:gd name="T14" fmla="*/ 46 w 180"/>
                <a:gd name="T15" fmla="*/ 104 h 104"/>
                <a:gd name="T16" fmla="*/ 58 w 180"/>
                <a:gd name="T17" fmla="*/ 92 h 104"/>
                <a:gd name="T18" fmla="*/ 164 w 180"/>
                <a:gd name="T19" fmla="*/ 31 h 104"/>
                <a:gd name="T20" fmla="*/ 171 w 180"/>
                <a:gd name="T21" fmla="*/ 29 h 104"/>
                <a:gd name="T22" fmla="*/ 179 w 180"/>
                <a:gd name="T23" fmla="*/ 35 h 104"/>
                <a:gd name="T24" fmla="*/ 179 w 180"/>
                <a:gd name="T25" fmla="*/ 35 h 104"/>
                <a:gd name="T26" fmla="*/ 179 w 180"/>
                <a:gd name="T27" fmla="*/ 35 h 104"/>
                <a:gd name="T28" fmla="*/ 179 w 180"/>
                <a:gd name="T29" fmla="*/ 35 h 104"/>
                <a:gd name="T30" fmla="*/ 179 w 180"/>
                <a:gd name="T31" fmla="*/ 35 h 104"/>
                <a:gd name="T32" fmla="*/ 179 w 180"/>
                <a:gd name="T33" fmla="*/ 35 h 104"/>
                <a:gd name="T34" fmla="*/ 179 w 180"/>
                <a:gd name="T35" fmla="*/ 35 h 104"/>
                <a:gd name="T36" fmla="*/ 179 w 180"/>
                <a:gd name="T37" fmla="*/ 35 h 104"/>
                <a:gd name="T38" fmla="*/ 179 w 180"/>
                <a:gd name="T39" fmla="*/ 35 h 104"/>
                <a:gd name="T40" fmla="*/ 179 w 180"/>
                <a:gd name="T41" fmla="*/ 35 h 104"/>
                <a:gd name="T42" fmla="*/ 180 w 180"/>
                <a:gd name="T43" fmla="*/ 38 h 104"/>
                <a:gd name="T44" fmla="*/ 164 w 180"/>
                <a:gd name="T45" fmla="*/ 12 h 104"/>
                <a:gd name="T46" fmla="*/ 155 w 180"/>
                <a:gd name="T47" fmla="*/ 7 h 104"/>
                <a:gd name="T48" fmla="*/ 150 w 180"/>
                <a:gd name="T49" fmla="*/ 4 h 104"/>
                <a:gd name="T50" fmla="*/ 134 w 180"/>
                <a:gd name="T5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 h="104">
                  <a:moveTo>
                    <a:pt x="134" y="0"/>
                  </a:moveTo>
                  <a:cubicBezTo>
                    <a:pt x="129" y="0"/>
                    <a:pt x="124" y="1"/>
                    <a:pt x="120" y="3"/>
                  </a:cubicBezTo>
                  <a:cubicBezTo>
                    <a:pt x="120" y="3"/>
                    <a:pt x="120" y="3"/>
                    <a:pt x="120" y="3"/>
                  </a:cubicBezTo>
                  <a:cubicBezTo>
                    <a:pt x="120" y="3"/>
                    <a:pt x="120" y="3"/>
                    <a:pt x="120" y="3"/>
                  </a:cubicBezTo>
                  <a:cubicBezTo>
                    <a:pt x="119" y="4"/>
                    <a:pt x="118" y="4"/>
                    <a:pt x="117" y="4"/>
                  </a:cubicBezTo>
                  <a:cubicBezTo>
                    <a:pt x="12" y="66"/>
                    <a:pt x="12" y="66"/>
                    <a:pt x="12" y="66"/>
                  </a:cubicBezTo>
                  <a:cubicBezTo>
                    <a:pt x="7" y="68"/>
                    <a:pt x="3" y="73"/>
                    <a:pt x="0" y="78"/>
                  </a:cubicBezTo>
                  <a:cubicBezTo>
                    <a:pt x="46" y="104"/>
                    <a:pt x="46" y="104"/>
                    <a:pt x="46" y="104"/>
                  </a:cubicBezTo>
                  <a:cubicBezTo>
                    <a:pt x="49" y="99"/>
                    <a:pt x="53" y="95"/>
                    <a:pt x="58" y="92"/>
                  </a:cubicBezTo>
                  <a:cubicBezTo>
                    <a:pt x="164" y="31"/>
                    <a:pt x="164" y="31"/>
                    <a:pt x="164" y="31"/>
                  </a:cubicBezTo>
                  <a:cubicBezTo>
                    <a:pt x="166" y="30"/>
                    <a:pt x="169" y="29"/>
                    <a:pt x="171" y="29"/>
                  </a:cubicBezTo>
                  <a:cubicBezTo>
                    <a:pt x="175" y="29"/>
                    <a:pt x="178" y="31"/>
                    <a:pt x="179" y="35"/>
                  </a:cubicBezTo>
                  <a:cubicBezTo>
                    <a:pt x="179" y="35"/>
                    <a:pt x="179" y="35"/>
                    <a:pt x="179" y="35"/>
                  </a:cubicBezTo>
                  <a:cubicBezTo>
                    <a:pt x="179" y="35"/>
                    <a:pt x="179" y="35"/>
                    <a:pt x="179" y="35"/>
                  </a:cubicBezTo>
                  <a:cubicBezTo>
                    <a:pt x="179" y="35"/>
                    <a:pt x="179" y="35"/>
                    <a:pt x="179" y="35"/>
                  </a:cubicBezTo>
                  <a:cubicBezTo>
                    <a:pt x="179" y="35"/>
                    <a:pt x="179" y="35"/>
                    <a:pt x="179" y="35"/>
                  </a:cubicBezTo>
                  <a:cubicBezTo>
                    <a:pt x="179" y="35"/>
                    <a:pt x="179" y="35"/>
                    <a:pt x="179" y="35"/>
                  </a:cubicBezTo>
                  <a:cubicBezTo>
                    <a:pt x="179" y="35"/>
                    <a:pt x="179" y="35"/>
                    <a:pt x="179" y="35"/>
                  </a:cubicBezTo>
                  <a:cubicBezTo>
                    <a:pt x="179" y="35"/>
                    <a:pt x="179" y="35"/>
                    <a:pt x="179" y="35"/>
                  </a:cubicBezTo>
                  <a:cubicBezTo>
                    <a:pt x="179" y="35"/>
                    <a:pt x="179" y="35"/>
                    <a:pt x="179" y="35"/>
                  </a:cubicBezTo>
                  <a:cubicBezTo>
                    <a:pt x="179" y="35"/>
                    <a:pt x="179" y="35"/>
                    <a:pt x="179" y="35"/>
                  </a:cubicBezTo>
                  <a:cubicBezTo>
                    <a:pt x="180" y="36"/>
                    <a:pt x="180" y="37"/>
                    <a:pt x="180" y="38"/>
                  </a:cubicBezTo>
                  <a:cubicBezTo>
                    <a:pt x="179" y="28"/>
                    <a:pt x="172" y="17"/>
                    <a:pt x="164" y="12"/>
                  </a:cubicBezTo>
                  <a:cubicBezTo>
                    <a:pt x="155" y="7"/>
                    <a:pt x="155" y="7"/>
                    <a:pt x="155" y="7"/>
                  </a:cubicBezTo>
                  <a:cubicBezTo>
                    <a:pt x="150" y="4"/>
                    <a:pt x="150" y="4"/>
                    <a:pt x="150" y="4"/>
                  </a:cubicBezTo>
                  <a:cubicBezTo>
                    <a:pt x="146" y="2"/>
                    <a:pt x="140" y="0"/>
                    <a:pt x="134" y="0"/>
                  </a:cubicBezTo>
                </a:path>
              </a:pathLst>
            </a:custGeom>
            <a:solidFill>
              <a:srgbClr val="7DE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94" name="iṩļ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FE6BB49-4B52-407D-8A0C-57E4826F6293}"/>
                </a:ext>
              </a:extLst>
            </p:cNvPr>
            <p:cNvSpPr/>
            <p:nvPr/>
          </p:nvSpPr>
          <p:spPr bwMode="auto">
            <a:xfrm>
              <a:off x="4721225" y="39878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7DE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îṥ1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F2D4004-1A7D-4E1C-8F45-24EE732FBA19}"/>
                </a:ext>
              </a:extLst>
            </p:cNvPr>
            <p:cNvSpPr/>
            <p:nvPr/>
          </p:nvSpPr>
          <p:spPr bwMode="auto">
            <a:xfrm>
              <a:off x="4445000" y="4089400"/>
              <a:ext cx="204788" cy="334963"/>
            </a:xfrm>
            <a:custGeom>
              <a:avLst/>
              <a:gdLst>
                <a:gd name="T0" fmla="*/ 41 w 81"/>
                <a:gd name="T1" fmla="*/ 22 h 133"/>
                <a:gd name="T2" fmla="*/ 57 w 81"/>
                <a:gd name="T3" fmla="*/ 13 h 133"/>
                <a:gd name="T4" fmla="*/ 65 w 81"/>
                <a:gd name="T5" fmla="*/ 11 h 133"/>
                <a:gd name="T6" fmla="*/ 69 w 81"/>
                <a:gd name="T7" fmla="*/ 12 h 133"/>
                <a:gd name="T8" fmla="*/ 72 w 81"/>
                <a:gd name="T9" fmla="*/ 17 h 133"/>
                <a:gd name="T10" fmla="*/ 74 w 81"/>
                <a:gd name="T11" fmla="*/ 26 h 133"/>
                <a:gd name="T12" fmla="*/ 74 w 81"/>
                <a:gd name="T13" fmla="*/ 48 h 133"/>
                <a:gd name="T14" fmla="*/ 74 w 81"/>
                <a:gd name="T15" fmla="*/ 70 h 133"/>
                <a:gd name="T16" fmla="*/ 72 w 81"/>
                <a:gd name="T17" fmla="*/ 80 h 133"/>
                <a:gd name="T18" fmla="*/ 69 w 81"/>
                <a:gd name="T19" fmla="*/ 88 h 133"/>
                <a:gd name="T20" fmla="*/ 65 w 81"/>
                <a:gd name="T21" fmla="*/ 95 h 133"/>
                <a:gd name="T22" fmla="*/ 57 w 81"/>
                <a:gd name="T23" fmla="*/ 101 h 133"/>
                <a:gd name="T24" fmla="*/ 41 w 81"/>
                <a:gd name="T25" fmla="*/ 111 h 133"/>
                <a:gd name="T26" fmla="*/ 24 w 81"/>
                <a:gd name="T27" fmla="*/ 120 h 133"/>
                <a:gd name="T28" fmla="*/ 17 w 81"/>
                <a:gd name="T29" fmla="*/ 123 h 133"/>
                <a:gd name="T30" fmla="*/ 12 w 81"/>
                <a:gd name="T31" fmla="*/ 121 h 133"/>
                <a:gd name="T32" fmla="*/ 9 w 81"/>
                <a:gd name="T33" fmla="*/ 117 h 133"/>
                <a:gd name="T34" fmla="*/ 8 w 81"/>
                <a:gd name="T35" fmla="*/ 108 h 133"/>
                <a:gd name="T36" fmla="*/ 7 w 81"/>
                <a:gd name="T37" fmla="*/ 86 h 133"/>
                <a:gd name="T38" fmla="*/ 8 w 81"/>
                <a:gd name="T39" fmla="*/ 64 h 133"/>
                <a:gd name="T40" fmla="*/ 9 w 81"/>
                <a:gd name="T41" fmla="*/ 53 h 133"/>
                <a:gd name="T42" fmla="*/ 12 w 81"/>
                <a:gd name="T43" fmla="*/ 45 h 133"/>
                <a:gd name="T44" fmla="*/ 17 w 81"/>
                <a:gd name="T45" fmla="*/ 38 h 133"/>
                <a:gd name="T46" fmla="*/ 24 w 81"/>
                <a:gd name="T47" fmla="*/ 32 h 133"/>
                <a:gd name="T48" fmla="*/ 41 w 81"/>
                <a:gd name="T49" fmla="*/ 22 h 133"/>
                <a:gd name="T50" fmla="*/ 41 w 81"/>
                <a:gd name="T51" fmla="*/ 13 h 133"/>
                <a:gd name="T52" fmla="*/ 24 w 81"/>
                <a:gd name="T53" fmla="*/ 23 h 133"/>
                <a:gd name="T54" fmla="*/ 14 w 81"/>
                <a:gd name="T55" fmla="*/ 31 h 133"/>
                <a:gd name="T56" fmla="*/ 7 w 81"/>
                <a:gd name="T57" fmla="*/ 41 h 133"/>
                <a:gd name="T58" fmla="*/ 2 w 81"/>
                <a:gd name="T59" fmla="*/ 53 h 133"/>
                <a:gd name="T60" fmla="*/ 0 w 81"/>
                <a:gd name="T61" fmla="*/ 68 h 133"/>
                <a:gd name="T62" fmla="*/ 0 w 81"/>
                <a:gd name="T63" fmla="*/ 90 h 133"/>
                <a:gd name="T64" fmla="*/ 0 w 81"/>
                <a:gd name="T65" fmla="*/ 112 h 133"/>
                <a:gd name="T66" fmla="*/ 2 w 81"/>
                <a:gd name="T67" fmla="*/ 124 h 133"/>
                <a:gd name="T68" fmla="*/ 7 w 81"/>
                <a:gd name="T69" fmla="*/ 131 h 133"/>
                <a:gd name="T70" fmla="*/ 14 w 81"/>
                <a:gd name="T71" fmla="*/ 133 h 133"/>
                <a:gd name="T72" fmla="*/ 24 w 81"/>
                <a:gd name="T73" fmla="*/ 130 h 133"/>
                <a:gd name="T74" fmla="*/ 41 w 81"/>
                <a:gd name="T75" fmla="*/ 121 h 133"/>
                <a:gd name="T76" fmla="*/ 57 w 81"/>
                <a:gd name="T77" fmla="*/ 111 h 133"/>
                <a:gd name="T78" fmla="*/ 67 w 81"/>
                <a:gd name="T79" fmla="*/ 103 h 133"/>
                <a:gd name="T80" fmla="*/ 74 w 81"/>
                <a:gd name="T81" fmla="*/ 92 h 133"/>
                <a:gd name="T82" fmla="*/ 79 w 81"/>
                <a:gd name="T83" fmla="*/ 80 h 133"/>
                <a:gd name="T84" fmla="*/ 81 w 81"/>
                <a:gd name="T85" fmla="*/ 66 h 133"/>
                <a:gd name="T86" fmla="*/ 81 w 81"/>
                <a:gd name="T87" fmla="*/ 43 h 133"/>
                <a:gd name="T88" fmla="*/ 81 w 81"/>
                <a:gd name="T89" fmla="*/ 21 h 133"/>
                <a:gd name="T90" fmla="*/ 79 w 81"/>
                <a:gd name="T91" fmla="*/ 9 h 133"/>
                <a:gd name="T92" fmla="*/ 74 w 81"/>
                <a:gd name="T93" fmla="*/ 2 h 133"/>
                <a:gd name="T94" fmla="*/ 67 w 81"/>
                <a:gd name="T95" fmla="*/ 0 h 133"/>
                <a:gd name="T96" fmla="*/ 57 w 81"/>
                <a:gd name="T97" fmla="*/ 3 h 133"/>
                <a:gd name="T98" fmla="*/ 41 w 81"/>
                <a:gd name="T99" fmla="*/ 1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1" h="133">
                  <a:moveTo>
                    <a:pt x="41" y="22"/>
                  </a:moveTo>
                  <a:cubicBezTo>
                    <a:pt x="52" y="16"/>
                    <a:pt x="53" y="15"/>
                    <a:pt x="57" y="13"/>
                  </a:cubicBezTo>
                  <a:cubicBezTo>
                    <a:pt x="61" y="11"/>
                    <a:pt x="63" y="11"/>
                    <a:pt x="65" y="11"/>
                  </a:cubicBezTo>
                  <a:cubicBezTo>
                    <a:pt x="67" y="11"/>
                    <a:pt x="68" y="11"/>
                    <a:pt x="69" y="12"/>
                  </a:cubicBezTo>
                  <a:cubicBezTo>
                    <a:pt x="71" y="13"/>
                    <a:pt x="72" y="14"/>
                    <a:pt x="72" y="17"/>
                  </a:cubicBezTo>
                  <a:cubicBezTo>
                    <a:pt x="73" y="18"/>
                    <a:pt x="74" y="21"/>
                    <a:pt x="74" y="26"/>
                  </a:cubicBezTo>
                  <a:cubicBezTo>
                    <a:pt x="74" y="31"/>
                    <a:pt x="74" y="33"/>
                    <a:pt x="74" y="48"/>
                  </a:cubicBezTo>
                  <a:cubicBezTo>
                    <a:pt x="74" y="62"/>
                    <a:pt x="74" y="64"/>
                    <a:pt x="74" y="70"/>
                  </a:cubicBezTo>
                  <a:cubicBezTo>
                    <a:pt x="74" y="75"/>
                    <a:pt x="73" y="78"/>
                    <a:pt x="72" y="80"/>
                  </a:cubicBezTo>
                  <a:cubicBezTo>
                    <a:pt x="72" y="83"/>
                    <a:pt x="71" y="86"/>
                    <a:pt x="69" y="88"/>
                  </a:cubicBezTo>
                  <a:cubicBezTo>
                    <a:pt x="68" y="91"/>
                    <a:pt x="67" y="93"/>
                    <a:pt x="65" y="95"/>
                  </a:cubicBezTo>
                  <a:cubicBezTo>
                    <a:pt x="63" y="97"/>
                    <a:pt x="61" y="99"/>
                    <a:pt x="57" y="101"/>
                  </a:cubicBezTo>
                  <a:cubicBezTo>
                    <a:pt x="53" y="104"/>
                    <a:pt x="52" y="105"/>
                    <a:pt x="41" y="111"/>
                  </a:cubicBezTo>
                  <a:cubicBezTo>
                    <a:pt x="30" y="117"/>
                    <a:pt x="29" y="118"/>
                    <a:pt x="24" y="120"/>
                  </a:cubicBezTo>
                  <a:cubicBezTo>
                    <a:pt x="20" y="122"/>
                    <a:pt x="18" y="123"/>
                    <a:pt x="17" y="123"/>
                  </a:cubicBezTo>
                  <a:cubicBezTo>
                    <a:pt x="15" y="123"/>
                    <a:pt x="14" y="122"/>
                    <a:pt x="12" y="121"/>
                  </a:cubicBezTo>
                  <a:cubicBezTo>
                    <a:pt x="11" y="120"/>
                    <a:pt x="10" y="119"/>
                    <a:pt x="9" y="117"/>
                  </a:cubicBezTo>
                  <a:cubicBezTo>
                    <a:pt x="9" y="115"/>
                    <a:pt x="8" y="113"/>
                    <a:pt x="8" y="108"/>
                  </a:cubicBezTo>
                  <a:cubicBezTo>
                    <a:pt x="8" y="102"/>
                    <a:pt x="7" y="100"/>
                    <a:pt x="7" y="86"/>
                  </a:cubicBezTo>
                  <a:cubicBezTo>
                    <a:pt x="7" y="71"/>
                    <a:pt x="8" y="70"/>
                    <a:pt x="8" y="64"/>
                  </a:cubicBezTo>
                  <a:cubicBezTo>
                    <a:pt x="8" y="59"/>
                    <a:pt x="9" y="55"/>
                    <a:pt x="9" y="53"/>
                  </a:cubicBezTo>
                  <a:cubicBezTo>
                    <a:pt x="10" y="50"/>
                    <a:pt x="11" y="48"/>
                    <a:pt x="12" y="45"/>
                  </a:cubicBezTo>
                  <a:cubicBezTo>
                    <a:pt x="14" y="42"/>
                    <a:pt x="15" y="40"/>
                    <a:pt x="17" y="38"/>
                  </a:cubicBezTo>
                  <a:cubicBezTo>
                    <a:pt x="18" y="37"/>
                    <a:pt x="20" y="35"/>
                    <a:pt x="24" y="32"/>
                  </a:cubicBezTo>
                  <a:cubicBezTo>
                    <a:pt x="29" y="29"/>
                    <a:pt x="30" y="29"/>
                    <a:pt x="41" y="22"/>
                  </a:cubicBezTo>
                  <a:moveTo>
                    <a:pt x="41" y="13"/>
                  </a:moveTo>
                  <a:cubicBezTo>
                    <a:pt x="30" y="19"/>
                    <a:pt x="28" y="20"/>
                    <a:pt x="24" y="23"/>
                  </a:cubicBezTo>
                  <a:cubicBezTo>
                    <a:pt x="20" y="25"/>
                    <a:pt x="17" y="28"/>
                    <a:pt x="14" y="31"/>
                  </a:cubicBezTo>
                  <a:cubicBezTo>
                    <a:pt x="12" y="34"/>
                    <a:pt x="9" y="37"/>
                    <a:pt x="7" y="41"/>
                  </a:cubicBezTo>
                  <a:cubicBezTo>
                    <a:pt x="5" y="46"/>
                    <a:pt x="3" y="49"/>
                    <a:pt x="2" y="53"/>
                  </a:cubicBezTo>
                  <a:cubicBezTo>
                    <a:pt x="1" y="58"/>
                    <a:pt x="1" y="62"/>
                    <a:pt x="0" y="68"/>
                  </a:cubicBezTo>
                  <a:cubicBezTo>
                    <a:pt x="0" y="74"/>
                    <a:pt x="0" y="75"/>
                    <a:pt x="0" y="90"/>
                  </a:cubicBezTo>
                  <a:cubicBezTo>
                    <a:pt x="0" y="105"/>
                    <a:pt x="0" y="107"/>
                    <a:pt x="0" y="112"/>
                  </a:cubicBezTo>
                  <a:cubicBezTo>
                    <a:pt x="1" y="118"/>
                    <a:pt x="1" y="121"/>
                    <a:pt x="2" y="124"/>
                  </a:cubicBezTo>
                  <a:cubicBezTo>
                    <a:pt x="3" y="127"/>
                    <a:pt x="5" y="129"/>
                    <a:pt x="7" y="131"/>
                  </a:cubicBezTo>
                  <a:cubicBezTo>
                    <a:pt x="9" y="133"/>
                    <a:pt x="12" y="133"/>
                    <a:pt x="14" y="133"/>
                  </a:cubicBezTo>
                  <a:cubicBezTo>
                    <a:pt x="17" y="133"/>
                    <a:pt x="20" y="132"/>
                    <a:pt x="24" y="130"/>
                  </a:cubicBezTo>
                  <a:cubicBezTo>
                    <a:pt x="28" y="128"/>
                    <a:pt x="30" y="127"/>
                    <a:pt x="41" y="121"/>
                  </a:cubicBezTo>
                  <a:cubicBezTo>
                    <a:pt x="52" y="114"/>
                    <a:pt x="53" y="114"/>
                    <a:pt x="57" y="111"/>
                  </a:cubicBezTo>
                  <a:cubicBezTo>
                    <a:pt x="62" y="108"/>
                    <a:pt x="65" y="105"/>
                    <a:pt x="67" y="103"/>
                  </a:cubicBezTo>
                  <a:cubicBezTo>
                    <a:pt x="70" y="100"/>
                    <a:pt x="72" y="97"/>
                    <a:pt x="74" y="92"/>
                  </a:cubicBezTo>
                  <a:cubicBezTo>
                    <a:pt x="77" y="88"/>
                    <a:pt x="78" y="84"/>
                    <a:pt x="79" y="80"/>
                  </a:cubicBezTo>
                  <a:cubicBezTo>
                    <a:pt x="80" y="76"/>
                    <a:pt x="81" y="72"/>
                    <a:pt x="81" y="66"/>
                  </a:cubicBezTo>
                  <a:cubicBezTo>
                    <a:pt x="81" y="60"/>
                    <a:pt x="81" y="58"/>
                    <a:pt x="81" y="43"/>
                  </a:cubicBezTo>
                  <a:cubicBezTo>
                    <a:pt x="81" y="29"/>
                    <a:pt x="81" y="27"/>
                    <a:pt x="81" y="21"/>
                  </a:cubicBezTo>
                  <a:cubicBezTo>
                    <a:pt x="81" y="16"/>
                    <a:pt x="80" y="12"/>
                    <a:pt x="79" y="9"/>
                  </a:cubicBezTo>
                  <a:cubicBezTo>
                    <a:pt x="78" y="6"/>
                    <a:pt x="77" y="4"/>
                    <a:pt x="74" y="2"/>
                  </a:cubicBezTo>
                  <a:cubicBezTo>
                    <a:pt x="72" y="1"/>
                    <a:pt x="70" y="0"/>
                    <a:pt x="67" y="0"/>
                  </a:cubicBezTo>
                  <a:cubicBezTo>
                    <a:pt x="65" y="0"/>
                    <a:pt x="62" y="1"/>
                    <a:pt x="57" y="3"/>
                  </a:cubicBezTo>
                  <a:cubicBezTo>
                    <a:pt x="53" y="6"/>
                    <a:pt x="52" y="6"/>
                    <a:pt x="41"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96" name="íśḷ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1C8C6AF-94A8-4150-8EB4-B00B6C6AE0EC}"/>
                </a:ext>
              </a:extLst>
            </p:cNvPr>
            <p:cNvSpPr/>
            <p:nvPr/>
          </p:nvSpPr>
          <p:spPr bwMode="auto">
            <a:xfrm>
              <a:off x="4495800" y="4170363"/>
              <a:ext cx="106363" cy="173038"/>
            </a:xfrm>
            <a:custGeom>
              <a:avLst/>
              <a:gdLst>
                <a:gd name="T0" fmla="*/ 21 w 42"/>
                <a:gd name="T1" fmla="*/ 7 h 69"/>
                <a:gd name="T2" fmla="*/ 0 w 42"/>
                <a:gd name="T3" fmla="*/ 47 h 69"/>
                <a:gd name="T4" fmla="*/ 21 w 42"/>
                <a:gd name="T5" fmla="*/ 62 h 69"/>
                <a:gd name="T6" fmla="*/ 42 w 42"/>
                <a:gd name="T7" fmla="*/ 23 h 69"/>
                <a:gd name="T8" fmla="*/ 21 w 42"/>
                <a:gd name="T9" fmla="*/ 7 h 69"/>
                <a:gd name="T10" fmla="*/ 21 w 42"/>
                <a:gd name="T11" fmla="*/ 53 h 69"/>
                <a:gd name="T12" fmla="*/ 7 w 42"/>
                <a:gd name="T13" fmla="*/ 43 h 69"/>
                <a:gd name="T14" fmla="*/ 21 w 42"/>
                <a:gd name="T15" fmla="*/ 17 h 69"/>
                <a:gd name="T16" fmla="*/ 34 w 42"/>
                <a:gd name="T17" fmla="*/ 27 h 69"/>
                <a:gd name="T18" fmla="*/ 21 w 42"/>
                <a:gd name="T19"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9">
                  <a:moveTo>
                    <a:pt x="21" y="7"/>
                  </a:moveTo>
                  <a:cubicBezTo>
                    <a:pt x="9" y="14"/>
                    <a:pt x="0" y="31"/>
                    <a:pt x="0" y="47"/>
                  </a:cubicBezTo>
                  <a:cubicBezTo>
                    <a:pt x="0" y="62"/>
                    <a:pt x="9" y="69"/>
                    <a:pt x="21" y="62"/>
                  </a:cubicBezTo>
                  <a:cubicBezTo>
                    <a:pt x="32" y="56"/>
                    <a:pt x="42" y="38"/>
                    <a:pt x="42" y="23"/>
                  </a:cubicBezTo>
                  <a:cubicBezTo>
                    <a:pt x="42" y="7"/>
                    <a:pt x="32" y="0"/>
                    <a:pt x="21" y="7"/>
                  </a:cubicBezTo>
                  <a:moveTo>
                    <a:pt x="21" y="53"/>
                  </a:moveTo>
                  <a:cubicBezTo>
                    <a:pt x="13" y="57"/>
                    <a:pt x="7" y="52"/>
                    <a:pt x="7" y="43"/>
                  </a:cubicBezTo>
                  <a:cubicBezTo>
                    <a:pt x="7" y="33"/>
                    <a:pt x="13" y="21"/>
                    <a:pt x="21" y="17"/>
                  </a:cubicBezTo>
                  <a:cubicBezTo>
                    <a:pt x="28" y="12"/>
                    <a:pt x="34" y="17"/>
                    <a:pt x="34" y="27"/>
                  </a:cubicBezTo>
                  <a:cubicBezTo>
                    <a:pt x="34" y="37"/>
                    <a:pt x="28" y="48"/>
                    <a:pt x="21" y="5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îş1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F697F8F-908B-4A94-9403-FE281D79DFE7}"/>
                </a:ext>
              </a:extLst>
            </p:cNvPr>
            <p:cNvSpPr/>
            <p:nvPr/>
          </p:nvSpPr>
          <p:spPr bwMode="auto">
            <a:xfrm>
              <a:off x="4591050" y="4132263"/>
              <a:ext cx="23813" cy="39688"/>
            </a:xfrm>
            <a:custGeom>
              <a:avLst/>
              <a:gdLst>
                <a:gd name="T0" fmla="*/ 9 w 9"/>
                <a:gd name="T1" fmla="*/ 6 h 16"/>
                <a:gd name="T2" fmla="*/ 4 w 9"/>
                <a:gd name="T3" fmla="*/ 15 h 16"/>
                <a:gd name="T4" fmla="*/ 0 w 9"/>
                <a:gd name="T5" fmla="*/ 11 h 16"/>
                <a:gd name="T6" fmla="*/ 4 w 9"/>
                <a:gd name="T7" fmla="*/ 2 h 16"/>
                <a:gd name="T8" fmla="*/ 9 w 9"/>
                <a:gd name="T9" fmla="*/ 6 h 16"/>
              </a:gdLst>
              <a:ahLst/>
              <a:cxnLst>
                <a:cxn ang="0">
                  <a:pos x="T0" y="T1"/>
                </a:cxn>
                <a:cxn ang="0">
                  <a:pos x="T2" y="T3"/>
                </a:cxn>
                <a:cxn ang="0">
                  <a:pos x="T4" y="T5"/>
                </a:cxn>
                <a:cxn ang="0">
                  <a:pos x="T6" y="T7"/>
                </a:cxn>
                <a:cxn ang="0">
                  <a:pos x="T8" y="T9"/>
                </a:cxn>
              </a:cxnLst>
              <a:rect l="0" t="0" r="r" b="b"/>
              <a:pathLst>
                <a:path w="9" h="16">
                  <a:moveTo>
                    <a:pt x="9" y="6"/>
                  </a:moveTo>
                  <a:cubicBezTo>
                    <a:pt x="9" y="9"/>
                    <a:pt x="7" y="13"/>
                    <a:pt x="4" y="15"/>
                  </a:cubicBezTo>
                  <a:cubicBezTo>
                    <a:pt x="2" y="16"/>
                    <a:pt x="0" y="15"/>
                    <a:pt x="0" y="11"/>
                  </a:cubicBezTo>
                  <a:cubicBezTo>
                    <a:pt x="0" y="8"/>
                    <a:pt x="2" y="3"/>
                    <a:pt x="4" y="2"/>
                  </a:cubicBezTo>
                  <a:cubicBezTo>
                    <a:pt x="7" y="0"/>
                    <a:pt x="9" y="2"/>
                    <a:pt x="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işļ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74AEDAA-65EA-4D35-A61E-EA8F653FAD81}"/>
                </a:ext>
              </a:extLst>
            </p:cNvPr>
            <p:cNvSpPr/>
            <p:nvPr/>
          </p:nvSpPr>
          <p:spPr bwMode="auto">
            <a:xfrm>
              <a:off x="4940300" y="3254375"/>
              <a:ext cx="469900" cy="652463"/>
            </a:xfrm>
            <a:custGeom>
              <a:avLst/>
              <a:gdLst>
                <a:gd name="T0" fmla="*/ 185 w 185"/>
                <a:gd name="T1" fmla="*/ 41 h 258"/>
                <a:gd name="T2" fmla="*/ 168 w 185"/>
                <a:gd name="T3" fmla="*/ 13 h 258"/>
                <a:gd name="T4" fmla="*/ 155 w 185"/>
                <a:gd name="T5" fmla="*/ 5 h 258"/>
                <a:gd name="T6" fmla="*/ 122 w 185"/>
                <a:gd name="T7" fmla="*/ 5 h 258"/>
                <a:gd name="T8" fmla="*/ 16 w 185"/>
                <a:gd name="T9" fmla="*/ 66 h 258"/>
                <a:gd name="T10" fmla="*/ 0 w 185"/>
                <a:gd name="T11" fmla="*/ 95 h 258"/>
                <a:gd name="T12" fmla="*/ 0 w 185"/>
                <a:gd name="T13" fmla="*/ 217 h 258"/>
                <a:gd name="T14" fmla="*/ 16 w 185"/>
                <a:gd name="T15" fmla="*/ 245 h 258"/>
                <a:gd name="T16" fmla="*/ 29 w 185"/>
                <a:gd name="T17" fmla="*/ 253 h 258"/>
                <a:gd name="T18" fmla="*/ 62 w 185"/>
                <a:gd name="T19" fmla="*/ 253 h 258"/>
                <a:gd name="T20" fmla="*/ 168 w 185"/>
                <a:gd name="T21" fmla="*/ 192 h 258"/>
                <a:gd name="T22" fmla="*/ 185 w 185"/>
                <a:gd name="T23" fmla="*/ 164 h 258"/>
                <a:gd name="T24" fmla="*/ 185 w 185"/>
                <a:gd name="T25" fmla="*/ 4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58">
                  <a:moveTo>
                    <a:pt x="185" y="41"/>
                  </a:moveTo>
                  <a:cubicBezTo>
                    <a:pt x="185" y="31"/>
                    <a:pt x="177" y="18"/>
                    <a:pt x="168" y="13"/>
                  </a:cubicBezTo>
                  <a:cubicBezTo>
                    <a:pt x="155" y="5"/>
                    <a:pt x="155" y="5"/>
                    <a:pt x="155" y="5"/>
                  </a:cubicBezTo>
                  <a:cubicBezTo>
                    <a:pt x="146" y="0"/>
                    <a:pt x="131" y="0"/>
                    <a:pt x="122" y="5"/>
                  </a:cubicBezTo>
                  <a:cubicBezTo>
                    <a:pt x="16" y="66"/>
                    <a:pt x="16" y="66"/>
                    <a:pt x="16" y="66"/>
                  </a:cubicBezTo>
                  <a:cubicBezTo>
                    <a:pt x="7" y="72"/>
                    <a:pt x="0" y="84"/>
                    <a:pt x="0" y="95"/>
                  </a:cubicBezTo>
                  <a:cubicBezTo>
                    <a:pt x="0" y="217"/>
                    <a:pt x="0" y="217"/>
                    <a:pt x="0" y="217"/>
                  </a:cubicBezTo>
                  <a:cubicBezTo>
                    <a:pt x="0" y="227"/>
                    <a:pt x="7" y="240"/>
                    <a:pt x="16" y="245"/>
                  </a:cubicBezTo>
                  <a:cubicBezTo>
                    <a:pt x="29" y="253"/>
                    <a:pt x="29" y="253"/>
                    <a:pt x="29" y="253"/>
                  </a:cubicBezTo>
                  <a:cubicBezTo>
                    <a:pt x="39" y="258"/>
                    <a:pt x="53" y="258"/>
                    <a:pt x="62" y="253"/>
                  </a:cubicBezTo>
                  <a:cubicBezTo>
                    <a:pt x="168" y="192"/>
                    <a:pt x="168" y="192"/>
                    <a:pt x="168" y="192"/>
                  </a:cubicBezTo>
                  <a:cubicBezTo>
                    <a:pt x="177" y="187"/>
                    <a:pt x="185" y="174"/>
                    <a:pt x="185" y="164"/>
                  </a:cubicBezTo>
                  <a:cubicBezTo>
                    <a:pt x="185" y="41"/>
                    <a:pt x="185" y="41"/>
                    <a:pt x="185" y="41"/>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iṩl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BA04F44-B0F9-4013-81CA-D9CC1EF85BE4}"/>
                </a:ext>
              </a:extLst>
            </p:cNvPr>
            <p:cNvSpPr/>
            <p:nvPr/>
          </p:nvSpPr>
          <p:spPr bwMode="auto">
            <a:xfrm>
              <a:off x="4940300" y="3481388"/>
              <a:ext cx="117475" cy="422275"/>
            </a:xfrm>
            <a:custGeom>
              <a:avLst/>
              <a:gdLst>
                <a:gd name="T0" fmla="*/ 0 w 46"/>
                <a:gd name="T1" fmla="*/ 0 h 167"/>
                <a:gd name="T2" fmla="*/ 0 w 46"/>
                <a:gd name="T3" fmla="*/ 5 h 167"/>
                <a:gd name="T4" fmla="*/ 0 w 46"/>
                <a:gd name="T5" fmla="*/ 127 h 167"/>
                <a:gd name="T6" fmla="*/ 16 w 46"/>
                <a:gd name="T7" fmla="*/ 155 h 167"/>
                <a:gd name="T8" fmla="*/ 29 w 46"/>
                <a:gd name="T9" fmla="*/ 163 h 167"/>
                <a:gd name="T10" fmla="*/ 46 w 46"/>
                <a:gd name="T11" fmla="*/ 167 h 167"/>
                <a:gd name="T12" fmla="*/ 46 w 46"/>
                <a:gd name="T13" fmla="*/ 167 h 167"/>
                <a:gd name="T14" fmla="*/ 46 w 46"/>
                <a:gd name="T15" fmla="*/ 167 h 167"/>
                <a:gd name="T16" fmla="*/ 29 w 46"/>
                <a:gd name="T17" fmla="*/ 163 h 167"/>
                <a:gd name="T18" fmla="*/ 16 w 46"/>
                <a:gd name="T19" fmla="*/ 155 h 167"/>
                <a:gd name="T20" fmla="*/ 0 w 46"/>
                <a:gd name="T21" fmla="*/ 127 h 167"/>
                <a:gd name="T22" fmla="*/ 0 w 46"/>
                <a:gd name="T23" fmla="*/ 5 h 167"/>
                <a:gd name="T24" fmla="*/ 0 w 46"/>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167">
                  <a:moveTo>
                    <a:pt x="0" y="0"/>
                  </a:moveTo>
                  <a:cubicBezTo>
                    <a:pt x="0" y="2"/>
                    <a:pt x="0" y="3"/>
                    <a:pt x="0" y="5"/>
                  </a:cubicBezTo>
                  <a:cubicBezTo>
                    <a:pt x="0" y="127"/>
                    <a:pt x="0" y="127"/>
                    <a:pt x="0" y="127"/>
                  </a:cubicBezTo>
                  <a:cubicBezTo>
                    <a:pt x="0" y="137"/>
                    <a:pt x="7" y="150"/>
                    <a:pt x="16" y="155"/>
                  </a:cubicBezTo>
                  <a:cubicBezTo>
                    <a:pt x="29" y="163"/>
                    <a:pt x="29" y="163"/>
                    <a:pt x="29" y="163"/>
                  </a:cubicBezTo>
                  <a:cubicBezTo>
                    <a:pt x="34" y="166"/>
                    <a:pt x="40" y="167"/>
                    <a:pt x="46" y="167"/>
                  </a:cubicBezTo>
                  <a:cubicBezTo>
                    <a:pt x="46" y="167"/>
                    <a:pt x="46" y="167"/>
                    <a:pt x="46" y="167"/>
                  </a:cubicBezTo>
                  <a:cubicBezTo>
                    <a:pt x="46" y="167"/>
                    <a:pt x="46" y="167"/>
                    <a:pt x="46" y="167"/>
                  </a:cubicBezTo>
                  <a:cubicBezTo>
                    <a:pt x="40" y="167"/>
                    <a:pt x="34" y="166"/>
                    <a:pt x="29" y="163"/>
                  </a:cubicBezTo>
                  <a:cubicBezTo>
                    <a:pt x="16" y="155"/>
                    <a:pt x="16" y="155"/>
                    <a:pt x="16" y="155"/>
                  </a:cubicBezTo>
                  <a:cubicBezTo>
                    <a:pt x="7" y="150"/>
                    <a:pt x="0" y="137"/>
                    <a:pt x="0" y="127"/>
                  </a:cubicBezTo>
                  <a:cubicBezTo>
                    <a:pt x="0" y="5"/>
                    <a:pt x="0" y="5"/>
                    <a:pt x="0" y="5"/>
                  </a:cubicBezTo>
                  <a:cubicBezTo>
                    <a:pt x="0" y="3"/>
                    <a:pt x="0" y="2"/>
                    <a:pt x="0"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iṥḷ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9265AB7-1285-45CD-AF23-6BCD52A22AA4}"/>
                </a:ext>
              </a:extLst>
            </p:cNvPr>
            <p:cNvSpPr/>
            <p:nvPr/>
          </p:nvSpPr>
          <p:spPr bwMode="auto">
            <a:xfrm>
              <a:off x="4940300" y="3454400"/>
              <a:ext cx="152400" cy="449263"/>
            </a:xfrm>
            <a:custGeom>
              <a:avLst/>
              <a:gdLst>
                <a:gd name="T0" fmla="*/ 4 w 60"/>
                <a:gd name="T1" fmla="*/ 0 h 178"/>
                <a:gd name="T2" fmla="*/ 0 w 60"/>
                <a:gd name="T3" fmla="*/ 11 h 178"/>
                <a:gd name="T4" fmla="*/ 0 w 60"/>
                <a:gd name="T5" fmla="*/ 16 h 178"/>
                <a:gd name="T6" fmla="*/ 0 w 60"/>
                <a:gd name="T7" fmla="*/ 138 h 178"/>
                <a:gd name="T8" fmla="*/ 16 w 60"/>
                <a:gd name="T9" fmla="*/ 166 h 178"/>
                <a:gd name="T10" fmla="*/ 29 w 60"/>
                <a:gd name="T11" fmla="*/ 174 h 178"/>
                <a:gd name="T12" fmla="*/ 46 w 60"/>
                <a:gd name="T13" fmla="*/ 178 h 178"/>
                <a:gd name="T14" fmla="*/ 46 w 60"/>
                <a:gd name="T15" fmla="*/ 178 h 178"/>
                <a:gd name="T16" fmla="*/ 60 w 60"/>
                <a:gd name="T17" fmla="*/ 176 h 178"/>
                <a:gd name="T18" fmla="*/ 58 w 60"/>
                <a:gd name="T19" fmla="*/ 176 h 178"/>
                <a:gd name="T20" fmla="*/ 58 w 60"/>
                <a:gd name="T21" fmla="*/ 176 h 178"/>
                <a:gd name="T22" fmla="*/ 58 w 60"/>
                <a:gd name="T23" fmla="*/ 176 h 178"/>
                <a:gd name="T24" fmla="*/ 58 w 60"/>
                <a:gd name="T25" fmla="*/ 176 h 178"/>
                <a:gd name="T26" fmla="*/ 58 w 60"/>
                <a:gd name="T27" fmla="*/ 176 h 178"/>
                <a:gd name="T28" fmla="*/ 55 w 60"/>
                <a:gd name="T29" fmla="*/ 176 h 178"/>
                <a:gd name="T30" fmla="*/ 46 w 60"/>
                <a:gd name="T31" fmla="*/ 165 h 178"/>
                <a:gd name="T32" fmla="*/ 46 w 60"/>
                <a:gd name="T33" fmla="*/ 43 h 178"/>
                <a:gd name="T34" fmla="*/ 46 w 60"/>
                <a:gd name="T35" fmla="*/ 37 h 178"/>
                <a:gd name="T36" fmla="*/ 51 w 60"/>
                <a:gd name="T37" fmla="*/ 26 h 178"/>
                <a:gd name="T38" fmla="*/ 4 w 60"/>
                <a:gd name="T3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178">
                  <a:moveTo>
                    <a:pt x="4" y="0"/>
                  </a:moveTo>
                  <a:cubicBezTo>
                    <a:pt x="2" y="3"/>
                    <a:pt x="1" y="7"/>
                    <a:pt x="0" y="11"/>
                  </a:cubicBezTo>
                  <a:cubicBezTo>
                    <a:pt x="0" y="13"/>
                    <a:pt x="0" y="14"/>
                    <a:pt x="0" y="16"/>
                  </a:cubicBezTo>
                  <a:cubicBezTo>
                    <a:pt x="0" y="138"/>
                    <a:pt x="0" y="138"/>
                    <a:pt x="0" y="138"/>
                  </a:cubicBezTo>
                  <a:cubicBezTo>
                    <a:pt x="0" y="148"/>
                    <a:pt x="7" y="161"/>
                    <a:pt x="16" y="166"/>
                  </a:cubicBezTo>
                  <a:cubicBezTo>
                    <a:pt x="29" y="174"/>
                    <a:pt x="29" y="174"/>
                    <a:pt x="29" y="174"/>
                  </a:cubicBezTo>
                  <a:cubicBezTo>
                    <a:pt x="34" y="177"/>
                    <a:pt x="40" y="178"/>
                    <a:pt x="46" y="178"/>
                  </a:cubicBezTo>
                  <a:cubicBezTo>
                    <a:pt x="46" y="178"/>
                    <a:pt x="46" y="178"/>
                    <a:pt x="46" y="178"/>
                  </a:cubicBezTo>
                  <a:cubicBezTo>
                    <a:pt x="51" y="178"/>
                    <a:pt x="55" y="177"/>
                    <a:pt x="60" y="176"/>
                  </a:cubicBezTo>
                  <a:cubicBezTo>
                    <a:pt x="59" y="176"/>
                    <a:pt x="58" y="176"/>
                    <a:pt x="58" y="176"/>
                  </a:cubicBezTo>
                  <a:cubicBezTo>
                    <a:pt x="58" y="176"/>
                    <a:pt x="58" y="176"/>
                    <a:pt x="58" y="176"/>
                  </a:cubicBezTo>
                  <a:cubicBezTo>
                    <a:pt x="58" y="176"/>
                    <a:pt x="58" y="176"/>
                    <a:pt x="58" y="176"/>
                  </a:cubicBezTo>
                  <a:cubicBezTo>
                    <a:pt x="58" y="176"/>
                    <a:pt x="58" y="176"/>
                    <a:pt x="58" y="176"/>
                  </a:cubicBezTo>
                  <a:cubicBezTo>
                    <a:pt x="58" y="176"/>
                    <a:pt x="58" y="176"/>
                    <a:pt x="58" y="176"/>
                  </a:cubicBezTo>
                  <a:cubicBezTo>
                    <a:pt x="57" y="176"/>
                    <a:pt x="56" y="176"/>
                    <a:pt x="55" y="176"/>
                  </a:cubicBezTo>
                  <a:cubicBezTo>
                    <a:pt x="50" y="176"/>
                    <a:pt x="46" y="172"/>
                    <a:pt x="46" y="165"/>
                  </a:cubicBezTo>
                  <a:cubicBezTo>
                    <a:pt x="46" y="43"/>
                    <a:pt x="46" y="43"/>
                    <a:pt x="46" y="43"/>
                  </a:cubicBezTo>
                  <a:cubicBezTo>
                    <a:pt x="46" y="41"/>
                    <a:pt x="46" y="39"/>
                    <a:pt x="46" y="37"/>
                  </a:cubicBezTo>
                  <a:cubicBezTo>
                    <a:pt x="47" y="34"/>
                    <a:pt x="49" y="30"/>
                    <a:pt x="51" y="26"/>
                  </a:cubicBezTo>
                  <a:cubicBezTo>
                    <a:pt x="4" y="0"/>
                    <a:pt x="4" y="0"/>
                    <a:pt x="4" y="0"/>
                  </a:cubicBezTo>
                </a:path>
              </a:pathLst>
            </a:custGeom>
            <a:solidFill>
              <a:srgbClr val="126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ïṡḻ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493F362-BC0F-4615-84AF-CC34633909B4}"/>
                </a:ext>
              </a:extLst>
            </p:cNvPr>
            <p:cNvSpPr/>
            <p:nvPr/>
          </p:nvSpPr>
          <p:spPr bwMode="auto">
            <a:xfrm>
              <a:off x="5095875" y="3355975"/>
              <a:ext cx="314325" cy="541338"/>
            </a:xfrm>
            <a:custGeom>
              <a:avLst/>
              <a:gdLst>
                <a:gd name="T0" fmla="*/ 124 w 124"/>
                <a:gd name="T1" fmla="*/ 0 h 214"/>
                <a:gd name="T2" fmla="*/ 124 w 124"/>
                <a:gd name="T3" fmla="*/ 1 h 214"/>
                <a:gd name="T4" fmla="*/ 124 w 124"/>
                <a:gd name="T5" fmla="*/ 124 h 214"/>
                <a:gd name="T6" fmla="*/ 107 w 124"/>
                <a:gd name="T7" fmla="*/ 152 h 214"/>
                <a:gd name="T8" fmla="*/ 1 w 124"/>
                <a:gd name="T9" fmla="*/ 213 h 214"/>
                <a:gd name="T10" fmla="*/ 0 w 124"/>
                <a:gd name="T11" fmla="*/ 214 h 214"/>
                <a:gd name="T12" fmla="*/ 1 w 124"/>
                <a:gd name="T13" fmla="*/ 213 h 214"/>
                <a:gd name="T14" fmla="*/ 107 w 124"/>
                <a:gd name="T15" fmla="*/ 152 h 214"/>
                <a:gd name="T16" fmla="*/ 124 w 124"/>
                <a:gd name="T17" fmla="*/ 124 h 214"/>
                <a:gd name="T18" fmla="*/ 124 w 124"/>
                <a:gd name="T19" fmla="*/ 1 h 214"/>
                <a:gd name="T20" fmla="*/ 124 w 124"/>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214">
                  <a:moveTo>
                    <a:pt x="124" y="0"/>
                  </a:moveTo>
                  <a:cubicBezTo>
                    <a:pt x="124" y="0"/>
                    <a:pt x="124" y="1"/>
                    <a:pt x="124" y="1"/>
                  </a:cubicBezTo>
                  <a:cubicBezTo>
                    <a:pt x="124" y="124"/>
                    <a:pt x="124" y="124"/>
                    <a:pt x="124" y="124"/>
                  </a:cubicBezTo>
                  <a:cubicBezTo>
                    <a:pt x="124" y="134"/>
                    <a:pt x="116" y="147"/>
                    <a:pt x="107" y="152"/>
                  </a:cubicBezTo>
                  <a:cubicBezTo>
                    <a:pt x="1" y="213"/>
                    <a:pt x="1" y="213"/>
                    <a:pt x="1" y="213"/>
                  </a:cubicBezTo>
                  <a:cubicBezTo>
                    <a:pt x="1" y="213"/>
                    <a:pt x="1" y="213"/>
                    <a:pt x="0" y="214"/>
                  </a:cubicBezTo>
                  <a:cubicBezTo>
                    <a:pt x="1" y="213"/>
                    <a:pt x="1" y="213"/>
                    <a:pt x="1" y="213"/>
                  </a:cubicBezTo>
                  <a:cubicBezTo>
                    <a:pt x="107" y="152"/>
                    <a:pt x="107" y="152"/>
                    <a:pt x="107" y="152"/>
                  </a:cubicBezTo>
                  <a:cubicBezTo>
                    <a:pt x="116" y="147"/>
                    <a:pt x="124" y="134"/>
                    <a:pt x="124" y="124"/>
                  </a:cubicBezTo>
                  <a:cubicBezTo>
                    <a:pt x="124" y="1"/>
                    <a:pt x="124" y="1"/>
                    <a:pt x="124" y="1"/>
                  </a:cubicBezTo>
                  <a:cubicBezTo>
                    <a:pt x="124" y="1"/>
                    <a:pt x="124" y="0"/>
                    <a:pt x="124" y="0"/>
                  </a:cubicBezTo>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íśḷ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A01DEF1-8792-4C0C-A666-2CF04393079C}"/>
                </a:ext>
              </a:extLst>
            </p:cNvPr>
            <p:cNvSpPr/>
            <p:nvPr/>
          </p:nvSpPr>
          <p:spPr bwMode="auto">
            <a:xfrm>
              <a:off x="5057775" y="3330575"/>
              <a:ext cx="352425" cy="568325"/>
            </a:xfrm>
            <a:custGeom>
              <a:avLst/>
              <a:gdLst>
                <a:gd name="T0" fmla="*/ 129 w 139"/>
                <a:gd name="T1" fmla="*/ 0 h 225"/>
                <a:gd name="T2" fmla="*/ 122 w 139"/>
                <a:gd name="T3" fmla="*/ 2 h 225"/>
                <a:gd name="T4" fmla="*/ 52 w 139"/>
                <a:gd name="T5" fmla="*/ 42 h 225"/>
                <a:gd name="T6" fmla="*/ 16 w 139"/>
                <a:gd name="T7" fmla="*/ 63 h 225"/>
                <a:gd name="T8" fmla="*/ 5 w 139"/>
                <a:gd name="T9" fmla="*/ 75 h 225"/>
                <a:gd name="T10" fmla="*/ 5 w 139"/>
                <a:gd name="T11" fmla="*/ 75 h 225"/>
                <a:gd name="T12" fmla="*/ 0 w 139"/>
                <a:gd name="T13" fmla="*/ 86 h 225"/>
                <a:gd name="T14" fmla="*/ 0 w 139"/>
                <a:gd name="T15" fmla="*/ 91 h 225"/>
                <a:gd name="T16" fmla="*/ 0 w 139"/>
                <a:gd name="T17" fmla="*/ 214 h 225"/>
                <a:gd name="T18" fmla="*/ 9 w 139"/>
                <a:gd name="T19" fmla="*/ 225 h 225"/>
                <a:gd name="T20" fmla="*/ 12 w 139"/>
                <a:gd name="T21" fmla="*/ 225 h 225"/>
                <a:gd name="T22" fmla="*/ 12 w 139"/>
                <a:gd name="T23" fmla="*/ 225 h 225"/>
                <a:gd name="T24" fmla="*/ 12 w 139"/>
                <a:gd name="T25" fmla="*/ 225 h 225"/>
                <a:gd name="T26" fmla="*/ 12 w 139"/>
                <a:gd name="T27" fmla="*/ 225 h 225"/>
                <a:gd name="T28" fmla="*/ 12 w 139"/>
                <a:gd name="T29" fmla="*/ 225 h 225"/>
                <a:gd name="T30" fmla="*/ 14 w 139"/>
                <a:gd name="T31" fmla="*/ 225 h 225"/>
                <a:gd name="T32" fmla="*/ 14 w 139"/>
                <a:gd name="T33" fmla="*/ 225 h 225"/>
                <a:gd name="T34" fmla="*/ 15 w 139"/>
                <a:gd name="T35" fmla="*/ 224 h 225"/>
                <a:gd name="T36" fmla="*/ 16 w 139"/>
                <a:gd name="T37" fmla="*/ 223 h 225"/>
                <a:gd name="T38" fmla="*/ 122 w 139"/>
                <a:gd name="T39" fmla="*/ 162 h 225"/>
                <a:gd name="T40" fmla="*/ 139 w 139"/>
                <a:gd name="T41" fmla="*/ 134 h 225"/>
                <a:gd name="T42" fmla="*/ 139 w 139"/>
                <a:gd name="T43" fmla="*/ 11 h 225"/>
                <a:gd name="T44" fmla="*/ 139 w 139"/>
                <a:gd name="T45" fmla="*/ 10 h 225"/>
                <a:gd name="T46" fmla="*/ 138 w 139"/>
                <a:gd name="T47" fmla="*/ 8 h 225"/>
                <a:gd name="T48" fmla="*/ 138 w 139"/>
                <a:gd name="T49" fmla="*/ 9 h 225"/>
                <a:gd name="T50" fmla="*/ 129 w 139"/>
                <a:gd name="T51"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9" h="225">
                  <a:moveTo>
                    <a:pt x="129" y="0"/>
                  </a:moveTo>
                  <a:cubicBezTo>
                    <a:pt x="127" y="0"/>
                    <a:pt x="125" y="0"/>
                    <a:pt x="122" y="2"/>
                  </a:cubicBezTo>
                  <a:cubicBezTo>
                    <a:pt x="52" y="42"/>
                    <a:pt x="52" y="42"/>
                    <a:pt x="52" y="42"/>
                  </a:cubicBezTo>
                  <a:cubicBezTo>
                    <a:pt x="16" y="63"/>
                    <a:pt x="16" y="63"/>
                    <a:pt x="16" y="63"/>
                  </a:cubicBezTo>
                  <a:cubicBezTo>
                    <a:pt x="12" y="66"/>
                    <a:pt x="8" y="70"/>
                    <a:pt x="5" y="75"/>
                  </a:cubicBezTo>
                  <a:cubicBezTo>
                    <a:pt x="5" y="75"/>
                    <a:pt x="5" y="75"/>
                    <a:pt x="5" y="75"/>
                  </a:cubicBezTo>
                  <a:cubicBezTo>
                    <a:pt x="3" y="79"/>
                    <a:pt x="1" y="83"/>
                    <a:pt x="0" y="86"/>
                  </a:cubicBezTo>
                  <a:cubicBezTo>
                    <a:pt x="0" y="88"/>
                    <a:pt x="0" y="90"/>
                    <a:pt x="0" y="91"/>
                  </a:cubicBezTo>
                  <a:cubicBezTo>
                    <a:pt x="0" y="214"/>
                    <a:pt x="0" y="214"/>
                    <a:pt x="0" y="214"/>
                  </a:cubicBezTo>
                  <a:cubicBezTo>
                    <a:pt x="0" y="221"/>
                    <a:pt x="4" y="225"/>
                    <a:pt x="9" y="225"/>
                  </a:cubicBezTo>
                  <a:cubicBezTo>
                    <a:pt x="10" y="225"/>
                    <a:pt x="11" y="225"/>
                    <a:pt x="12" y="225"/>
                  </a:cubicBezTo>
                  <a:cubicBezTo>
                    <a:pt x="12" y="225"/>
                    <a:pt x="12" y="225"/>
                    <a:pt x="12" y="225"/>
                  </a:cubicBezTo>
                  <a:cubicBezTo>
                    <a:pt x="12" y="225"/>
                    <a:pt x="12" y="225"/>
                    <a:pt x="12" y="225"/>
                  </a:cubicBezTo>
                  <a:cubicBezTo>
                    <a:pt x="12" y="225"/>
                    <a:pt x="12" y="225"/>
                    <a:pt x="12" y="225"/>
                  </a:cubicBezTo>
                  <a:cubicBezTo>
                    <a:pt x="12" y="225"/>
                    <a:pt x="12" y="225"/>
                    <a:pt x="12" y="225"/>
                  </a:cubicBezTo>
                  <a:cubicBezTo>
                    <a:pt x="12" y="225"/>
                    <a:pt x="13" y="225"/>
                    <a:pt x="14" y="225"/>
                  </a:cubicBezTo>
                  <a:cubicBezTo>
                    <a:pt x="14" y="225"/>
                    <a:pt x="14" y="225"/>
                    <a:pt x="14" y="225"/>
                  </a:cubicBezTo>
                  <a:cubicBezTo>
                    <a:pt x="14" y="224"/>
                    <a:pt x="15" y="224"/>
                    <a:pt x="15" y="224"/>
                  </a:cubicBezTo>
                  <a:cubicBezTo>
                    <a:pt x="16" y="223"/>
                    <a:pt x="16" y="223"/>
                    <a:pt x="16" y="223"/>
                  </a:cubicBezTo>
                  <a:cubicBezTo>
                    <a:pt x="122" y="162"/>
                    <a:pt x="122" y="162"/>
                    <a:pt x="122" y="162"/>
                  </a:cubicBezTo>
                  <a:cubicBezTo>
                    <a:pt x="131" y="157"/>
                    <a:pt x="139" y="144"/>
                    <a:pt x="139" y="134"/>
                  </a:cubicBezTo>
                  <a:cubicBezTo>
                    <a:pt x="139" y="11"/>
                    <a:pt x="139" y="11"/>
                    <a:pt x="139" y="11"/>
                  </a:cubicBezTo>
                  <a:cubicBezTo>
                    <a:pt x="139" y="11"/>
                    <a:pt x="139" y="10"/>
                    <a:pt x="139" y="10"/>
                  </a:cubicBezTo>
                  <a:cubicBezTo>
                    <a:pt x="138" y="9"/>
                    <a:pt x="138" y="9"/>
                    <a:pt x="138" y="8"/>
                  </a:cubicBezTo>
                  <a:cubicBezTo>
                    <a:pt x="138" y="8"/>
                    <a:pt x="138" y="9"/>
                    <a:pt x="138" y="9"/>
                  </a:cubicBezTo>
                  <a:cubicBezTo>
                    <a:pt x="138" y="3"/>
                    <a:pt x="134" y="0"/>
                    <a:pt x="129" y="0"/>
                  </a:cubicBezTo>
                </a:path>
              </a:pathLst>
            </a:custGeom>
            <a:solidFill>
              <a:srgbClr val="157A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ïś1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64FA0E7-5A24-4FEE-B958-48E412331B54}"/>
                </a:ext>
              </a:extLst>
            </p:cNvPr>
            <p:cNvSpPr/>
            <p:nvPr/>
          </p:nvSpPr>
          <p:spPr bwMode="auto">
            <a:xfrm>
              <a:off x="5057775" y="3519488"/>
              <a:ext cx="34925" cy="379413"/>
            </a:xfrm>
            <a:custGeom>
              <a:avLst/>
              <a:gdLst>
                <a:gd name="T0" fmla="*/ 12 w 14"/>
                <a:gd name="T1" fmla="*/ 150 h 150"/>
                <a:gd name="T2" fmla="*/ 12 w 14"/>
                <a:gd name="T3" fmla="*/ 150 h 150"/>
                <a:gd name="T4" fmla="*/ 12 w 14"/>
                <a:gd name="T5" fmla="*/ 150 h 150"/>
                <a:gd name="T6" fmla="*/ 12 w 14"/>
                <a:gd name="T7" fmla="*/ 150 h 150"/>
                <a:gd name="T8" fmla="*/ 12 w 14"/>
                <a:gd name="T9" fmla="*/ 150 h 150"/>
                <a:gd name="T10" fmla="*/ 12 w 14"/>
                <a:gd name="T11" fmla="*/ 150 h 150"/>
                <a:gd name="T12" fmla="*/ 14 w 14"/>
                <a:gd name="T13" fmla="*/ 150 h 150"/>
                <a:gd name="T14" fmla="*/ 12 w 14"/>
                <a:gd name="T15" fmla="*/ 150 h 150"/>
                <a:gd name="T16" fmla="*/ 14 w 14"/>
                <a:gd name="T17" fmla="*/ 150 h 150"/>
                <a:gd name="T18" fmla="*/ 14 w 14"/>
                <a:gd name="T19" fmla="*/ 150 h 150"/>
                <a:gd name="T20" fmla="*/ 5 w 14"/>
                <a:gd name="T21" fmla="*/ 0 h 150"/>
                <a:gd name="T22" fmla="*/ 0 w 14"/>
                <a:gd name="T23" fmla="*/ 11 h 150"/>
                <a:gd name="T24" fmla="*/ 5 w 14"/>
                <a:gd name="T25" fmla="*/ 0 h 150"/>
                <a:gd name="T26" fmla="*/ 5 w 14"/>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50">
                  <a:moveTo>
                    <a:pt x="12" y="150"/>
                  </a:moveTo>
                  <a:cubicBezTo>
                    <a:pt x="12" y="150"/>
                    <a:pt x="12" y="150"/>
                    <a:pt x="12" y="150"/>
                  </a:cubicBezTo>
                  <a:cubicBezTo>
                    <a:pt x="12" y="150"/>
                    <a:pt x="12" y="150"/>
                    <a:pt x="12" y="150"/>
                  </a:cubicBezTo>
                  <a:moveTo>
                    <a:pt x="12" y="150"/>
                  </a:moveTo>
                  <a:cubicBezTo>
                    <a:pt x="12" y="150"/>
                    <a:pt x="12" y="150"/>
                    <a:pt x="12" y="150"/>
                  </a:cubicBezTo>
                  <a:cubicBezTo>
                    <a:pt x="12" y="150"/>
                    <a:pt x="12" y="150"/>
                    <a:pt x="12" y="150"/>
                  </a:cubicBezTo>
                  <a:moveTo>
                    <a:pt x="14" y="150"/>
                  </a:moveTo>
                  <a:cubicBezTo>
                    <a:pt x="13" y="150"/>
                    <a:pt x="12" y="150"/>
                    <a:pt x="12" y="150"/>
                  </a:cubicBezTo>
                  <a:cubicBezTo>
                    <a:pt x="12" y="150"/>
                    <a:pt x="13" y="150"/>
                    <a:pt x="14" y="150"/>
                  </a:cubicBezTo>
                  <a:cubicBezTo>
                    <a:pt x="14" y="150"/>
                    <a:pt x="14" y="150"/>
                    <a:pt x="14" y="150"/>
                  </a:cubicBezTo>
                  <a:moveTo>
                    <a:pt x="5" y="0"/>
                  </a:moveTo>
                  <a:cubicBezTo>
                    <a:pt x="3" y="4"/>
                    <a:pt x="1" y="8"/>
                    <a:pt x="0" y="11"/>
                  </a:cubicBezTo>
                  <a:cubicBezTo>
                    <a:pt x="1" y="8"/>
                    <a:pt x="3" y="4"/>
                    <a:pt x="5" y="0"/>
                  </a:cubicBezTo>
                  <a:cubicBezTo>
                    <a:pt x="5" y="0"/>
                    <a:pt x="5" y="0"/>
                    <a:pt x="5" y="0"/>
                  </a:cubicBezTo>
                </a:path>
              </a:pathLst>
            </a:custGeom>
            <a:solidFill>
              <a:srgbClr val="0A37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işl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1BFE5B1-DAB4-4B07-8181-67482F875921}"/>
                </a:ext>
              </a:extLst>
            </p:cNvPr>
            <p:cNvSpPr/>
            <p:nvPr/>
          </p:nvSpPr>
          <p:spPr bwMode="auto">
            <a:xfrm>
              <a:off x="5181600" y="3444875"/>
              <a:ext cx="101600" cy="341313"/>
            </a:xfrm>
            <a:custGeom>
              <a:avLst/>
              <a:gdLst>
                <a:gd name="T0" fmla="*/ 9 w 40"/>
                <a:gd name="T1" fmla="*/ 135 h 135"/>
                <a:gd name="T2" fmla="*/ 27 w 40"/>
                <a:gd name="T3" fmla="*/ 125 h 135"/>
                <a:gd name="T4" fmla="*/ 27 w 40"/>
                <a:gd name="T5" fmla="*/ 66 h 135"/>
                <a:gd name="T6" fmla="*/ 39 w 40"/>
                <a:gd name="T7" fmla="*/ 59 h 135"/>
                <a:gd name="T8" fmla="*/ 40 w 40"/>
                <a:gd name="T9" fmla="*/ 38 h 135"/>
                <a:gd name="T10" fmla="*/ 27 w 40"/>
                <a:gd name="T11" fmla="*/ 46 h 135"/>
                <a:gd name="T12" fmla="*/ 27 w 40"/>
                <a:gd name="T13" fmla="*/ 35 h 135"/>
                <a:gd name="T14" fmla="*/ 31 w 40"/>
                <a:gd name="T15" fmla="*/ 26 h 135"/>
                <a:gd name="T16" fmla="*/ 40 w 40"/>
                <a:gd name="T17" fmla="*/ 21 h 135"/>
                <a:gd name="T18" fmla="*/ 40 w 40"/>
                <a:gd name="T19" fmla="*/ 0 h 135"/>
                <a:gd name="T20" fmla="*/ 28 w 40"/>
                <a:gd name="T21" fmla="*/ 7 h 135"/>
                <a:gd name="T22" fmla="*/ 9 w 40"/>
                <a:gd name="T23" fmla="*/ 41 h 135"/>
                <a:gd name="T24" fmla="*/ 9 w 40"/>
                <a:gd name="T25" fmla="*/ 56 h 135"/>
                <a:gd name="T26" fmla="*/ 0 w 40"/>
                <a:gd name="T27" fmla="*/ 62 h 135"/>
                <a:gd name="T28" fmla="*/ 0 w 40"/>
                <a:gd name="T29" fmla="*/ 82 h 135"/>
                <a:gd name="T30" fmla="*/ 9 w 40"/>
                <a:gd name="T31" fmla="*/ 76 h 135"/>
                <a:gd name="T32" fmla="*/ 9 w 40"/>
                <a:gd name="T33"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135">
                  <a:moveTo>
                    <a:pt x="9" y="135"/>
                  </a:moveTo>
                  <a:cubicBezTo>
                    <a:pt x="27" y="125"/>
                    <a:pt x="27" y="125"/>
                    <a:pt x="27" y="125"/>
                  </a:cubicBezTo>
                  <a:cubicBezTo>
                    <a:pt x="27" y="66"/>
                    <a:pt x="27" y="66"/>
                    <a:pt x="27" y="66"/>
                  </a:cubicBezTo>
                  <a:cubicBezTo>
                    <a:pt x="39" y="59"/>
                    <a:pt x="39" y="59"/>
                    <a:pt x="39" y="59"/>
                  </a:cubicBezTo>
                  <a:cubicBezTo>
                    <a:pt x="40" y="38"/>
                    <a:pt x="40" y="38"/>
                    <a:pt x="40" y="38"/>
                  </a:cubicBezTo>
                  <a:cubicBezTo>
                    <a:pt x="27" y="46"/>
                    <a:pt x="27" y="46"/>
                    <a:pt x="27" y="46"/>
                  </a:cubicBezTo>
                  <a:cubicBezTo>
                    <a:pt x="27" y="46"/>
                    <a:pt x="27" y="39"/>
                    <a:pt x="27" y="35"/>
                  </a:cubicBezTo>
                  <a:cubicBezTo>
                    <a:pt x="27" y="30"/>
                    <a:pt x="28" y="28"/>
                    <a:pt x="31" y="26"/>
                  </a:cubicBezTo>
                  <a:cubicBezTo>
                    <a:pt x="34" y="25"/>
                    <a:pt x="40" y="21"/>
                    <a:pt x="40" y="21"/>
                  </a:cubicBezTo>
                  <a:cubicBezTo>
                    <a:pt x="40" y="0"/>
                    <a:pt x="40" y="0"/>
                    <a:pt x="40" y="0"/>
                  </a:cubicBezTo>
                  <a:cubicBezTo>
                    <a:pt x="40" y="0"/>
                    <a:pt x="30" y="6"/>
                    <a:pt x="28" y="7"/>
                  </a:cubicBezTo>
                  <a:cubicBezTo>
                    <a:pt x="15" y="15"/>
                    <a:pt x="9" y="26"/>
                    <a:pt x="9" y="41"/>
                  </a:cubicBezTo>
                  <a:cubicBezTo>
                    <a:pt x="9" y="53"/>
                    <a:pt x="9" y="56"/>
                    <a:pt x="9" y="56"/>
                  </a:cubicBezTo>
                  <a:cubicBezTo>
                    <a:pt x="0" y="62"/>
                    <a:pt x="0" y="62"/>
                    <a:pt x="0" y="62"/>
                  </a:cubicBezTo>
                  <a:cubicBezTo>
                    <a:pt x="0" y="82"/>
                    <a:pt x="0" y="82"/>
                    <a:pt x="0" y="82"/>
                  </a:cubicBezTo>
                  <a:cubicBezTo>
                    <a:pt x="9" y="76"/>
                    <a:pt x="9" y="76"/>
                    <a:pt x="9" y="76"/>
                  </a:cubicBezTo>
                  <a:lnTo>
                    <a:pt x="9"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îSḻ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3D7E53D-D2B2-452E-93A3-C51079FF9F52}"/>
                </a:ext>
              </a:extLst>
            </p:cNvPr>
            <p:cNvSpPr/>
            <p:nvPr/>
          </p:nvSpPr>
          <p:spPr bwMode="auto">
            <a:xfrm>
              <a:off x="5297488" y="3257550"/>
              <a:ext cx="46038" cy="17463"/>
            </a:xfrm>
            <a:custGeom>
              <a:avLst/>
              <a:gdLst>
                <a:gd name="T0" fmla="*/ 0 w 18"/>
                <a:gd name="T1" fmla="*/ 0 h 7"/>
                <a:gd name="T2" fmla="*/ 14 w 18"/>
                <a:gd name="T3" fmla="*/ 4 h 7"/>
                <a:gd name="T4" fmla="*/ 18 w 18"/>
                <a:gd name="T5" fmla="*/ 7 h 7"/>
                <a:gd name="T6" fmla="*/ 14 w 18"/>
                <a:gd name="T7" fmla="*/ 4 h 7"/>
                <a:gd name="T8" fmla="*/ 0 w 18"/>
                <a:gd name="T9" fmla="*/ 0 h 7"/>
              </a:gdLst>
              <a:ahLst/>
              <a:cxnLst>
                <a:cxn ang="0">
                  <a:pos x="T0" y="T1"/>
                </a:cxn>
                <a:cxn ang="0">
                  <a:pos x="T2" y="T3"/>
                </a:cxn>
                <a:cxn ang="0">
                  <a:pos x="T4" y="T5"/>
                </a:cxn>
                <a:cxn ang="0">
                  <a:pos x="T6" y="T7"/>
                </a:cxn>
                <a:cxn ang="0">
                  <a:pos x="T8" y="T9"/>
                </a:cxn>
              </a:cxnLst>
              <a:rect l="0" t="0" r="r" b="b"/>
              <a:pathLst>
                <a:path w="18" h="7">
                  <a:moveTo>
                    <a:pt x="0" y="0"/>
                  </a:moveTo>
                  <a:cubicBezTo>
                    <a:pt x="5" y="1"/>
                    <a:pt x="10" y="2"/>
                    <a:pt x="14" y="4"/>
                  </a:cubicBezTo>
                  <a:cubicBezTo>
                    <a:pt x="18" y="7"/>
                    <a:pt x="18" y="7"/>
                    <a:pt x="18" y="7"/>
                  </a:cubicBezTo>
                  <a:cubicBezTo>
                    <a:pt x="14" y="4"/>
                    <a:pt x="14" y="4"/>
                    <a:pt x="14" y="4"/>
                  </a:cubicBezTo>
                  <a:cubicBezTo>
                    <a:pt x="10" y="2"/>
                    <a:pt x="5" y="1"/>
                    <a:pt x="0" y="0"/>
                  </a:cubicBezTo>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íŝļ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94260A2-A01E-40A0-9F41-AC0C3C9CDF3E}"/>
                </a:ext>
              </a:extLst>
            </p:cNvPr>
            <p:cNvSpPr/>
            <p:nvPr/>
          </p:nvSpPr>
          <p:spPr bwMode="auto">
            <a:xfrm>
              <a:off x="4953000" y="3257550"/>
              <a:ext cx="454025" cy="261938"/>
            </a:xfrm>
            <a:custGeom>
              <a:avLst/>
              <a:gdLst>
                <a:gd name="T0" fmla="*/ 133 w 179"/>
                <a:gd name="T1" fmla="*/ 0 h 104"/>
                <a:gd name="T2" fmla="*/ 117 w 179"/>
                <a:gd name="T3" fmla="*/ 4 h 104"/>
                <a:gd name="T4" fmla="*/ 11 w 179"/>
                <a:gd name="T5" fmla="*/ 65 h 104"/>
                <a:gd name="T6" fmla="*/ 0 w 179"/>
                <a:gd name="T7" fmla="*/ 78 h 104"/>
                <a:gd name="T8" fmla="*/ 46 w 179"/>
                <a:gd name="T9" fmla="*/ 104 h 104"/>
                <a:gd name="T10" fmla="*/ 57 w 179"/>
                <a:gd name="T11" fmla="*/ 92 h 104"/>
                <a:gd name="T12" fmla="*/ 93 w 179"/>
                <a:gd name="T13" fmla="*/ 71 h 104"/>
                <a:gd name="T14" fmla="*/ 163 w 179"/>
                <a:gd name="T15" fmla="*/ 31 h 104"/>
                <a:gd name="T16" fmla="*/ 170 w 179"/>
                <a:gd name="T17" fmla="*/ 29 h 104"/>
                <a:gd name="T18" fmla="*/ 179 w 179"/>
                <a:gd name="T19" fmla="*/ 37 h 104"/>
                <a:gd name="T20" fmla="*/ 163 w 179"/>
                <a:gd name="T21" fmla="*/ 12 h 104"/>
                <a:gd name="T22" fmla="*/ 154 w 179"/>
                <a:gd name="T23" fmla="*/ 7 h 104"/>
                <a:gd name="T24" fmla="*/ 150 w 179"/>
                <a:gd name="T25" fmla="*/ 4 h 104"/>
                <a:gd name="T26" fmla="*/ 136 w 179"/>
                <a:gd name="T27" fmla="*/ 0 h 104"/>
                <a:gd name="T28" fmla="*/ 133 w 179"/>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04">
                  <a:moveTo>
                    <a:pt x="133" y="0"/>
                  </a:moveTo>
                  <a:cubicBezTo>
                    <a:pt x="127" y="0"/>
                    <a:pt x="121" y="2"/>
                    <a:pt x="117" y="4"/>
                  </a:cubicBezTo>
                  <a:cubicBezTo>
                    <a:pt x="11" y="65"/>
                    <a:pt x="11" y="65"/>
                    <a:pt x="11" y="65"/>
                  </a:cubicBezTo>
                  <a:cubicBezTo>
                    <a:pt x="7" y="68"/>
                    <a:pt x="2" y="72"/>
                    <a:pt x="0" y="78"/>
                  </a:cubicBezTo>
                  <a:cubicBezTo>
                    <a:pt x="46" y="104"/>
                    <a:pt x="46" y="104"/>
                    <a:pt x="46" y="104"/>
                  </a:cubicBezTo>
                  <a:cubicBezTo>
                    <a:pt x="49" y="99"/>
                    <a:pt x="53" y="95"/>
                    <a:pt x="57" y="92"/>
                  </a:cubicBezTo>
                  <a:cubicBezTo>
                    <a:pt x="93" y="71"/>
                    <a:pt x="93" y="71"/>
                    <a:pt x="93" y="71"/>
                  </a:cubicBezTo>
                  <a:cubicBezTo>
                    <a:pt x="163" y="31"/>
                    <a:pt x="163" y="31"/>
                    <a:pt x="163" y="31"/>
                  </a:cubicBezTo>
                  <a:cubicBezTo>
                    <a:pt x="166" y="29"/>
                    <a:pt x="168" y="29"/>
                    <a:pt x="170" y="29"/>
                  </a:cubicBezTo>
                  <a:cubicBezTo>
                    <a:pt x="175" y="29"/>
                    <a:pt x="178" y="32"/>
                    <a:pt x="179" y="37"/>
                  </a:cubicBezTo>
                  <a:cubicBezTo>
                    <a:pt x="178" y="28"/>
                    <a:pt x="171" y="17"/>
                    <a:pt x="163" y="12"/>
                  </a:cubicBezTo>
                  <a:cubicBezTo>
                    <a:pt x="154" y="7"/>
                    <a:pt x="154" y="7"/>
                    <a:pt x="154" y="7"/>
                  </a:cubicBezTo>
                  <a:cubicBezTo>
                    <a:pt x="150" y="4"/>
                    <a:pt x="150" y="4"/>
                    <a:pt x="150" y="4"/>
                  </a:cubicBezTo>
                  <a:cubicBezTo>
                    <a:pt x="146" y="2"/>
                    <a:pt x="141" y="1"/>
                    <a:pt x="136" y="0"/>
                  </a:cubicBezTo>
                  <a:cubicBezTo>
                    <a:pt x="135" y="0"/>
                    <a:pt x="134" y="0"/>
                    <a:pt x="133"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107" name="íŝḷ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2F03276-9D23-4ACC-AA4B-174DAFF67013}"/>
                </a:ext>
              </a:extLst>
            </p:cNvPr>
            <p:cNvSpPr/>
            <p:nvPr/>
          </p:nvSpPr>
          <p:spPr bwMode="auto">
            <a:xfrm>
              <a:off x="5189538" y="3330575"/>
              <a:ext cx="217488" cy="106363"/>
            </a:xfrm>
            <a:custGeom>
              <a:avLst/>
              <a:gdLst>
                <a:gd name="T0" fmla="*/ 77 w 86"/>
                <a:gd name="T1" fmla="*/ 0 h 42"/>
                <a:gd name="T2" fmla="*/ 70 w 86"/>
                <a:gd name="T3" fmla="*/ 2 h 42"/>
                <a:gd name="T4" fmla="*/ 0 w 86"/>
                <a:gd name="T5" fmla="*/ 42 h 42"/>
                <a:gd name="T6" fmla="*/ 70 w 86"/>
                <a:gd name="T7" fmla="*/ 2 h 42"/>
                <a:gd name="T8" fmla="*/ 77 w 86"/>
                <a:gd name="T9" fmla="*/ 0 h 42"/>
                <a:gd name="T10" fmla="*/ 86 w 86"/>
                <a:gd name="T11" fmla="*/ 9 h 42"/>
                <a:gd name="T12" fmla="*/ 86 w 86"/>
                <a:gd name="T13" fmla="*/ 8 h 42"/>
                <a:gd name="T14" fmla="*/ 77 w 8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42">
                  <a:moveTo>
                    <a:pt x="77" y="0"/>
                  </a:moveTo>
                  <a:cubicBezTo>
                    <a:pt x="75" y="0"/>
                    <a:pt x="73" y="0"/>
                    <a:pt x="70" y="2"/>
                  </a:cubicBezTo>
                  <a:cubicBezTo>
                    <a:pt x="0" y="42"/>
                    <a:pt x="0" y="42"/>
                    <a:pt x="0" y="42"/>
                  </a:cubicBezTo>
                  <a:cubicBezTo>
                    <a:pt x="70" y="2"/>
                    <a:pt x="70" y="2"/>
                    <a:pt x="70" y="2"/>
                  </a:cubicBezTo>
                  <a:cubicBezTo>
                    <a:pt x="73" y="0"/>
                    <a:pt x="75" y="0"/>
                    <a:pt x="77" y="0"/>
                  </a:cubicBezTo>
                  <a:cubicBezTo>
                    <a:pt x="82" y="0"/>
                    <a:pt x="86" y="3"/>
                    <a:pt x="86" y="9"/>
                  </a:cubicBezTo>
                  <a:cubicBezTo>
                    <a:pt x="86" y="9"/>
                    <a:pt x="86" y="8"/>
                    <a:pt x="86" y="8"/>
                  </a:cubicBezTo>
                  <a:cubicBezTo>
                    <a:pt x="85" y="3"/>
                    <a:pt x="82" y="0"/>
                    <a:pt x="77" y="0"/>
                  </a:cubicBezTo>
                </a:path>
              </a:pathLst>
            </a:custGeom>
            <a:solidFill>
              <a:srgbClr val="0E4F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íṧḷ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137ADE7-29F7-479B-8CE3-26E25207DA95}"/>
                </a:ext>
              </a:extLst>
            </p:cNvPr>
            <p:cNvSpPr/>
            <p:nvPr/>
          </p:nvSpPr>
          <p:spPr bwMode="auto">
            <a:xfrm>
              <a:off x="7326313" y="2552700"/>
              <a:ext cx="331788" cy="420688"/>
            </a:xfrm>
            <a:custGeom>
              <a:avLst/>
              <a:gdLst>
                <a:gd name="T0" fmla="*/ 0 w 131"/>
                <a:gd name="T1" fmla="*/ 0 h 167"/>
                <a:gd name="T2" fmla="*/ 51 w 131"/>
                <a:gd name="T3" fmla="*/ 21 h 167"/>
                <a:gd name="T4" fmla="*/ 131 w 131"/>
                <a:gd name="T5" fmla="*/ 134 h 167"/>
                <a:gd name="T6" fmla="*/ 94 w 131"/>
                <a:gd name="T7" fmla="*/ 164 h 167"/>
                <a:gd name="T8" fmla="*/ 43 w 131"/>
                <a:gd name="T9" fmla="*/ 103 h 167"/>
                <a:gd name="T10" fmla="*/ 0 w 131"/>
                <a:gd name="T11" fmla="*/ 0 h 167"/>
              </a:gdLst>
              <a:ahLst/>
              <a:cxnLst>
                <a:cxn ang="0">
                  <a:pos x="T0" y="T1"/>
                </a:cxn>
                <a:cxn ang="0">
                  <a:pos x="T2" y="T3"/>
                </a:cxn>
                <a:cxn ang="0">
                  <a:pos x="T4" y="T5"/>
                </a:cxn>
                <a:cxn ang="0">
                  <a:pos x="T6" y="T7"/>
                </a:cxn>
                <a:cxn ang="0">
                  <a:pos x="T8" y="T9"/>
                </a:cxn>
                <a:cxn ang="0">
                  <a:pos x="T10" y="T11"/>
                </a:cxn>
              </a:cxnLst>
              <a:rect l="0" t="0" r="r" b="b"/>
              <a:pathLst>
                <a:path w="131" h="167">
                  <a:moveTo>
                    <a:pt x="0" y="0"/>
                  </a:moveTo>
                  <a:cubicBezTo>
                    <a:pt x="26" y="2"/>
                    <a:pt x="38" y="6"/>
                    <a:pt x="51" y="21"/>
                  </a:cubicBezTo>
                  <a:cubicBezTo>
                    <a:pt x="64" y="37"/>
                    <a:pt x="131" y="134"/>
                    <a:pt x="131" y="134"/>
                  </a:cubicBezTo>
                  <a:cubicBezTo>
                    <a:pt x="131" y="134"/>
                    <a:pt x="120" y="167"/>
                    <a:pt x="94" y="164"/>
                  </a:cubicBezTo>
                  <a:cubicBezTo>
                    <a:pt x="43" y="103"/>
                    <a:pt x="43" y="103"/>
                    <a:pt x="43" y="103"/>
                  </a:cubicBezTo>
                  <a:cubicBezTo>
                    <a:pt x="0" y="0"/>
                    <a:pt x="0" y="0"/>
                    <a:pt x="0" y="0"/>
                  </a:cubicBezTo>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iṧ1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71252D6-F196-4793-B576-9CB2AF678AE9}"/>
                </a:ext>
              </a:extLst>
            </p:cNvPr>
            <p:cNvSpPr/>
            <p:nvPr/>
          </p:nvSpPr>
          <p:spPr bwMode="auto">
            <a:xfrm>
              <a:off x="7319963" y="2546350"/>
              <a:ext cx="217488" cy="276225"/>
            </a:xfrm>
            <a:custGeom>
              <a:avLst/>
              <a:gdLst>
                <a:gd name="T0" fmla="*/ 0 w 86"/>
                <a:gd name="T1" fmla="*/ 2 h 109"/>
                <a:gd name="T2" fmla="*/ 31 w 86"/>
                <a:gd name="T3" fmla="*/ 5 h 109"/>
                <a:gd name="T4" fmla="*/ 62 w 86"/>
                <a:gd name="T5" fmla="*/ 31 h 109"/>
                <a:gd name="T6" fmla="*/ 86 w 86"/>
                <a:gd name="T7" fmla="*/ 64 h 109"/>
                <a:gd name="T8" fmla="*/ 41 w 86"/>
                <a:gd name="T9" fmla="*/ 109 h 109"/>
                <a:gd name="T10" fmla="*/ 0 w 86"/>
                <a:gd name="T11" fmla="*/ 2 h 109"/>
              </a:gdLst>
              <a:ahLst/>
              <a:cxnLst>
                <a:cxn ang="0">
                  <a:pos x="T0" y="T1"/>
                </a:cxn>
                <a:cxn ang="0">
                  <a:pos x="T2" y="T3"/>
                </a:cxn>
                <a:cxn ang="0">
                  <a:pos x="T4" y="T5"/>
                </a:cxn>
                <a:cxn ang="0">
                  <a:pos x="T6" y="T7"/>
                </a:cxn>
                <a:cxn ang="0">
                  <a:pos x="T8" y="T9"/>
                </a:cxn>
                <a:cxn ang="0">
                  <a:pos x="T10" y="T11"/>
                </a:cxn>
              </a:cxnLst>
              <a:rect l="0" t="0" r="r" b="b"/>
              <a:pathLst>
                <a:path w="86" h="109">
                  <a:moveTo>
                    <a:pt x="0" y="2"/>
                  </a:moveTo>
                  <a:cubicBezTo>
                    <a:pt x="0" y="2"/>
                    <a:pt x="18" y="0"/>
                    <a:pt x="31" y="5"/>
                  </a:cubicBezTo>
                  <a:cubicBezTo>
                    <a:pt x="44" y="10"/>
                    <a:pt x="55" y="20"/>
                    <a:pt x="62" y="31"/>
                  </a:cubicBezTo>
                  <a:cubicBezTo>
                    <a:pt x="70" y="41"/>
                    <a:pt x="86" y="64"/>
                    <a:pt x="86" y="64"/>
                  </a:cubicBezTo>
                  <a:cubicBezTo>
                    <a:pt x="86" y="64"/>
                    <a:pt x="74" y="89"/>
                    <a:pt x="41" y="109"/>
                  </a:cubicBez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îšḷ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B31A989-F987-46DB-9941-E4C812F5BD39}"/>
                </a:ext>
              </a:extLst>
            </p:cNvPr>
            <p:cNvSpPr/>
            <p:nvPr/>
          </p:nvSpPr>
          <p:spPr bwMode="auto">
            <a:xfrm>
              <a:off x="7013575" y="2076450"/>
              <a:ext cx="434975" cy="407988"/>
            </a:xfrm>
            <a:custGeom>
              <a:avLst/>
              <a:gdLst>
                <a:gd name="T0" fmla="*/ 90 w 172"/>
                <a:gd name="T1" fmla="*/ 161 h 161"/>
                <a:gd name="T2" fmla="*/ 82 w 172"/>
                <a:gd name="T3" fmla="*/ 161 h 161"/>
                <a:gd name="T4" fmla="*/ 0 w 172"/>
                <a:gd name="T5" fmla="*/ 79 h 161"/>
                <a:gd name="T6" fmla="*/ 0 w 172"/>
                <a:gd name="T7" fmla="*/ 79 h 161"/>
                <a:gd name="T8" fmla="*/ 79 w 172"/>
                <a:gd name="T9" fmla="*/ 0 h 161"/>
                <a:gd name="T10" fmla="*/ 93 w 172"/>
                <a:gd name="T11" fmla="*/ 0 h 161"/>
                <a:gd name="T12" fmla="*/ 172 w 172"/>
                <a:gd name="T13" fmla="*/ 79 h 161"/>
                <a:gd name="T14" fmla="*/ 90 w 172"/>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61">
                  <a:moveTo>
                    <a:pt x="90" y="161"/>
                  </a:moveTo>
                  <a:cubicBezTo>
                    <a:pt x="82" y="161"/>
                    <a:pt x="82" y="161"/>
                    <a:pt x="82" y="161"/>
                  </a:cubicBezTo>
                  <a:cubicBezTo>
                    <a:pt x="37" y="161"/>
                    <a:pt x="0" y="124"/>
                    <a:pt x="0" y="79"/>
                  </a:cubicBezTo>
                  <a:cubicBezTo>
                    <a:pt x="0" y="79"/>
                    <a:pt x="0" y="79"/>
                    <a:pt x="0" y="79"/>
                  </a:cubicBezTo>
                  <a:cubicBezTo>
                    <a:pt x="0" y="35"/>
                    <a:pt x="35" y="0"/>
                    <a:pt x="79" y="0"/>
                  </a:cubicBezTo>
                  <a:cubicBezTo>
                    <a:pt x="93" y="0"/>
                    <a:pt x="93" y="0"/>
                    <a:pt x="93" y="0"/>
                  </a:cubicBezTo>
                  <a:cubicBezTo>
                    <a:pt x="137" y="0"/>
                    <a:pt x="172" y="35"/>
                    <a:pt x="172" y="79"/>
                  </a:cubicBezTo>
                  <a:cubicBezTo>
                    <a:pt x="172" y="124"/>
                    <a:pt x="136" y="161"/>
                    <a:pt x="90" y="161"/>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íṧļ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624E1E5-618B-4963-AA1B-D1FB31F522C2}"/>
                </a:ext>
              </a:extLst>
            </p:cNvPr>
            <p:cNvSpPr/>
            <p:nvPr/>
          </p:nvSpPr>
          <p:spPr bwMode="auto">
            <a:xfrm>
              <a:off x="7026275" y="2438400"/>
              <a:ext cx="133350" cy="268288"/>
            </a:xfrm>
            <a:custGeom>
              <a:avLst/>
              <a:gdLst>
                <a:gd name="T0" fmla="*/ 0 w 53"/>
                <a:gd name="T1" fmla="*/ 106 h 106"/>
                <a:gd name="T2" fmla="*/ 0 w 53"/>
                <a:gd name="T3" fmla="*/ 106 h 106"/>
                <a:gd name="T4" fmla="*/ 53 w 53"/>
                <a:gd name="T5" fmla="*/ 53 h 106"/>
                <a:gd name="T6" fmla="*/ 53 w 53"/>
                <a:gd name="T7" fmla="*/ 0 h 106"/>
                <a:gd name="T8" fmla="*/ 0 w 53"/>
                <a:gd name="T9" fmla="*/ 53 h 106"/>
                <a:gd name="T10" fmla="*/ 0 w 53"/>
                <a:gd name="T11" fmla="*/ 106 h 106"/>
              </a:gdLst>
              <a:ahLst/>
              <a:cxnLst>
                <a:cxn ang="0">
                  <a:pos x="T0" y="T1"/>
                </a:cxn>
                <a:cxn ang="0">
                  <a:pos x="T2" y="T3"/>
                </a:cxn>
                <a:cxn ang="0">
                  <a:pos x="T4" y="T5"/>
                </a:cxn>
                <a:cxn ang="0">
                  <a:pos x="T6" y="T7"/>
                </a:cxn>
                <a:cxn ang="0">
                  <a:pos x="T8" y="T9"/>
                </a:cxn>
                <a:cxn ang="0">
                  <a:pos x="T10" y="T11"/>
                </a:cxn>
              </a:cxnLst>
              <a:rect l="0" t="0" r="r" b="b"/>
              <a:pathLst>
                <a:path w="53" h="106">
                  <a:moveTo>
                    <a:pt x="0" y="106"/>
                  </a:moveTo>
                  <a:cubicBezTo>
                    <a:pt x="0" y="106"/>
                    <a:pt x="0" y="106"/>
                    <a:pt x="0" y="106"/>
                  </a:cubicBezTo>
                  <a:cubicBezTo>
                    <a:pt x="30" y="106"/>
                    <a:pt x="53" y="83"/>
                    <a:pt x="53" y="53"/>
                  </a:cubicBezTo>
                  <a:cubicBezTo>
                    <a:pt x="53" y="0"/>
                    <a:pt x="53" y="0"/>
                    <a:pt x="53" y="0"/>
                  </a:cubicBezTo>
                  <a:cubicBezTo>
                    <a:pt x="24" y="0"/>
                    <a:pt x="0" y="24"/>
                    <a:pt x="0" y="53"/>
                  </a:cubicBezTo>
                  <a:lnTo>
                    <a:pt x="0" y="106"/>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íṥl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F1C66B8-FE84-40D4-B5C3-EE0F60EF767D}"/>
                </a:ext>
              </a:extLst>
            </p:cNvPr>
            <p:cNvSpPr/>
            <p:nvPr/>
          </p:nvSpPr>
          <p:spPr bwMode="auto">
            <a:xfrm>
              <a:off x="6975475" y="4635500"/>
              <a:ext cx="288925" cy="257175"/>
            </a:xfrm>
            <a:custGeom>
              <a:avLst/>
              <a:gdLst>
                <a:gd name="T0" fmla="*/ 48 w 114"/>
                <a:gd name="T1" fmla="*/ 6 h 102"/>
                <a:gd name="T2" fmla="*/ 48 w 114"/>
                <a:gd name="T3" fmla="*/ 0 h 102"/>
                <a:gd name="T4" fmla="*/ 76 w 114"/>
                <a:gd name="T5" fmla="*/ 49 h 102"/>
                <a:gd name="T6" fmla="*/ 109 w 114"/>
                <a:gd name="T7" fmla="*/ 85 h 102"/>
                <a:gd name="T8" fmla="*/ 75 w 114"/>
                <a:gd name="T9" fmla="*/ 100 h 102"/>
                <a:gd name="T10" fmla="*/ 35 w 114"/>
                <a:gd name="T11" fmla="*/ 79 h 102"/>
                <a:gd name="T12" fmla="*/ 20 w 114"/>
                <a:gd name="T13" fmla="*/ 55 h 102"/>
                <a:gd name="T14" fmla="*/ 1 w 114"/>
                <a:gd name="T15" fmla="*/ 34 h 102"/>
                <a:gd name="T16" fmla="*/ 4 w 114"/>
                <a:gd name="T17" fmla="*/ 14 h 102"/>
                <a:gd name="T18" fmla="*/ 10 w 114"/>
                <a:gd name="T19" fmla="*/ 0 h 102"/>
                <a:gd name="T20" fmla="*/ 10 w 114"/>
                <a:gd name="T21" fmla="*/ 5 h 102"/>
                <a:gd name="T22" fmla="*/ 29 w 114"/>
                <a:gd name="T23" fmla="*/ 11 h 102"/>
                <a:gd name="T24" fmla="*/ 48 w 114"/>
                <a:gd name="T25" fmla="*/ 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02">
                  <a:moveTo>
                    <a:pt x="48" y="6"/>
                  </a:moveTo>
                  <a:cubicBezTo>
                    <a:pt x="48" y="0"/>
                    <a:pt x="48" y="0"/>
                    <a:pt x="48" y="0"/>
                  </a:cubicBezTo>
                  <a:cubicBezTo>
                    <a:pt x="51" y="7"/>
                    <a:pt x="61" y="35"/>
                    <a:pt x="76" y="49"/>
                  </a:cubicBezTo>
                  <a:cubicBezTo>
                    <a:pt x="88" y="60"/>
                    <a:pt x="105" y="73"/>
                    <a:pt x="109" y="85"/>
                  </a:cubicBezTo>
                  <a:cubicBezTo>
                    <a:pt x="114" y="98"/>
                    <a:pt x="86" y="102"/>
                    <a:pt x="75" y="100"/>
                  </a:cubicBezTo>
                  <a:cubicBezTo>
                    <a:pt x="61" y="98"/>
                    <a:pt x="44" y="91"/>
                    <a:pt x="35" y="79"/>
                  </a:cubicBezTo>
                  <a:cubicBezTo>
                    <a:pt x="28" y="71"/>
                    <a:pt x="24" y="62"/>
                    <a:pt x="20" y="55"/>
                  </a:cubicBezTo>
                  <a:cubicBezTo>
                    <a:pt x="15" y="49"/>
                    <a:pt x="4" y="42"/>
                    <a:pt x="1" y="34"/>
                  </a:cubicBezTo>
                  <a:cubicBezTo>
                    <a:pt x="0" y="30"/>
                    <a:pt x="2" y="22"/>
                    <a:pt x="4" y="14"/>
                  </a:cubicBezTo>
                  <a:cubicBezTo>
                    <a:pt x="6" y="7"/>
                    <a:pt x="7" y="0"/>
                    <a:pt x="10" y="0"/>
                  </a:cubicBezTo>
                  <a:cubicBezTo>
                    <a:pt x="10" y="1"/>
                    <a:pt x="10" y="5"/>
                    <a:pt x="10" y="5"/>
                  </a:cubicBezTo>
                  <a:cubicBezTo>
                    <a:pt x="13" y="8"/>
                    <a:pt x="20" y="11"/>
                    <a:pt x="29" y="11"/>
                  </a:cubicBezTo>
                  <a:cubicBezTo>
                    <a:pt x="35" y="11"/>
                    <a:pt x="49" y="10"/>
                    <a:pt x="48" y="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íSļ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1C872E6-C420-4CE7-A999-F9BC07AB2A74}"/>
                </a:ext>
              </a:extLst>
            </p:cNvPr>
            <p:cNvSpPr/>
            <p:nvPr/>
          </p:nvSpPr>
          <p:spPr bwMode="auto">
            <a:xfrm>
              <a:off x="7000875" y="4556125"/>
              <a:ext cx="219075" cy="265113"/>
            </a:xfrm>
            <a:custGeom>
              <a:avLst/>
              <a:gdLst>
                <a:gd name="T0" fmla="*/ 77 w 87"/>
                <a:gd name="T1" fmla="*/ 90 h 105"/>
                <a:gd name="T2" fmla="*/ 66 w 87"/>
                <a:gd name="T3" fmla="*/ 80 h 105"/>
                <a:gd name="T4" fmla="*/ 43 w 87"/>
                <a:gd name="T5" fmla="*/ 42 h 105"/>
                <a:gd name="T6" fmla="*/ 38 w 87"/>
                <a:gd name="T7" fmla="*/ 22 h 105"/>
                <a:gd name="T8" fmla="*/ 38 w 87"/>
                <a:gd name="T9" fmla="*/ 0 h 105"/>
                <a:gd name="T10" fmla="*/ 0 w 87"/>
                <a:gd name="T11" fmla="*/ 0 h 105"/>
                <a:gd name="T12" fmla="*/ 0 w 87"/>
                <a:gd name="T13" fmla="*/ 36 h 105"/>
                <a:gd name="T14" fmla="*/ 0 w 87"/>
                <a:gd name="T15" fmla="*/ 36 h 105"/>
                <a:gd name="T16" fmla="*/ 0 w 87"/>
                <a:gd name="T17" fmla="*/ 37 h 105"/>
                <a:gd name="T18" fmla="*/ 0 w 87"/>
                <a:gd name="T19" fmla="*/ 37 h 105"/>
                <a:gd name="T20" fmla="*/ 30 w 87"/>
                <a:gd name="T21" fmla="*/ 80 h 105"/>
                <a:gd name="T22" fmla="*/ 65 w 87"/>
                <a:gd name="T23" fmla="*/ 103 h 105"/>
                <a:gd name="T24" fmla="*/ 77 w 87"/>
                <a:gd name="T25"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05">
                  <a:moveTo>
                    <a:pt x="77" y="90"/>
                  </a:moveTo>
                  <a:cubicBezTo>
                    <a:pt x="73" y="86"/>
                    <a:pt x="70" y="83"/>
                    <a:pt x="66" y="80"/>
                  </a:cubicBezTo>
                  <a:cubicBezTo>
                    <a:pt x="55" y="70"/>
                    <a:pt x="47" y="53"/>
                    <a:pt x="43" y="42"/>
                  </a:cubicBezTo>
                  <a:cubicBezTo>
                    <a:pt x="40" y="36"/>
                    <a:pt x="38" y="29"/>
                    <a:pt x="38" y="22"/>
                  </a:cubicBezTo>
                  <a:cubicBezTo>
                    <a:pt x="38" y="0"/>
                    <a:pt x="38" y="0"/>
                    <a:pt x="38" y="0"/>
                  </a:cubicBezTo>
                  <a:cubicBezTo>
                    <a:pt x="0" y="0"/>
                    <a:pt x="0" y="0"/>
                    <a:pt x="0" y="0"/>
                  </a:cubicBezTo>
                  <a:cubicBezTo>
                    <a:pt x="0" y="36"/>
                    <a:pt x="0" y="36"/>
                    <a:pt x="0" y="36"/>
                  </a:cubicBezTo>
                  <a:cubicBezTo>
                    <a:pt x="0" y="36"/>
                    <a:pt x="0" y="36"/>
                    <a:pt x="0" y="36"/>
                  </a:cubicBezTo>
                  <a:cubicBezTo>
                    <a:pt x="0" y="37"/>
                    <a:pt x="0" y="37"/>
                    <a:pt x="0" y="37"/>
                  </a:cubicBezTo>
                  <a:cubicBezTo>
                    <a:pt x="0" y="37"/>
                    <a:pt x="0" y="37"/>
                    <a:pt x="0" y="37"/>
                  </a:cubicBezTo>
                  <a:cubicBezTo>
                    <a:pt x="2" y="45"/>
                    <a:pt x="20" y="66"/>
                    <a:pt x="30" y="80"/>
                  </a:cubicBezTo>
                  <a:cubicBezTo>
                    <a:pt x="36" y="89"/>
                    <a:pt x="49" y="101"/>
                    <a:pt x="65" y="103"/>
                  </a:cubicBezTo>
                  <a:cubicBezTo>
                    <a:pt x="79" y="105"/>
                    <a:pt x="87" y="101"/>
                    <a:pt x="77" y="90"/>
                  </a:cubicBezTo>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ïśļ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98AE659-EB93-4091-A287-EF72FB165DE2}"/>
                </a:ext>
              </a:extLst>
            </p:cNvPr>
            <p:cNvSpPr/>
            <p:nvPr/>
          </p:nvSpPr>
          <p:spPr bwMode="auto">
            <a:xfrm>
              <a:off x="7321550" y="4538663"/>
              <a:ext cx="287338" cy="258763"/>
            </a:xfrm>
            <a:custGeom>
              <a:avLst/>
              <a:gdLst>
                <a:gd name="T0" fmla="*/ 48 w 113"/>
                <a:gd name="T1" fmla="*/ 6 h 102"/>
                <a:gd name="T2" fmla="*/ 48 w 113"/>
                <a:gd name="T3" fmla="*/ 0 h 102"/>
                <a:gd name="T4" fmla="*/ 76 w 113"/>
                <a:gd name="T5" fmla="*/ 49 h 102"/>
                <a:gd name="T6" fmla="*/ 109 w 113"/>
                <a:gd name="T7" fmla="*/ 85 h 102"/>
                <a:gd name="T8" fmla="*/ 74 w 113"/>
                <a:gd name="T9" fmla="*/ 100 h 102"/>
                <a:gd name="T10" fmla="*/ 34 w 113"/>
                <a:gd name="T11" fmla="*/ 79 h 102"/>
                <a:gd name="T12" fmla="*/ 19 w 113"/>
                <a:gd name="T13" fmla="*/ 55 h 102"/>
                <a:gd name="T14" fmla="*/ 1 w 113"/>
                <a:gd name="T15" fmla="*/ 34 h 102"/>
                <a:gd name="T16" fmla="*/ 3 w 113"/>
                <a:gd name="T17" fmla="*/ 14 h 102"/>
                <a:gd name="T18" fmla="*/ 9 w 113"/>
                <a:gd name="T19" fmla="*/ 0 h 102"/>
                <a:gd name="T20" fmla="*/ 9 w 113"/>
                <a:gd name="T21" fmla="*/ 5 h 102"/>
                <a:gd name="T22" fmla="*/ 29 w 113"/>
                <a:gd name="T23" fmla="*/ 11 h 102"/>
                <a:gd name="T24" fmla="*/ 48 w 113"/>
                <a:gd name="T25" fmla="*/ 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2">
                  <a:moveTo>
                    <a:pt x="48" y="6"/>
                  </a:moveTo>
                  <a:cubicBezTo>
                    <a:pt x="48" y="0"/>
                    <a:pt x="48" y="0"/>
                    <a:pt x="48" y="0"/>
                  </a:cubicBezTo>
                  <a:cubicBezTo>
                    <a:pt x="50" y="7"/>
                    <a:pt x="60" y="35"/>
                    <a:pt x="76" y="49"/>
                  </a:cubicBezTo>
                  <a:cubicBezTo>
                    <a:pt x="88" y="60"/>
                    <a:pt x="104" y="73"/>
                    <a:pt x="109" y="85"/>
                  </a:cubicBezTo>
                  <a:cubicBezTo>
                    <a:pt x="113" y="98"/>
                    <a:pt x="86" y="102"/>
                    <a:pt x="74" y="100"/>
                  </a:cubicBezTo>
                  <a:cubicBezTo>
                    <a:pt x="61" y="98"/>
                    <a:pt x="44" y="90"/>
                    <a:pt x="34" y="79"/>
                  </a:cubicBezTo>
                  <a:cubicBezTo>
                    <a:pt x="28" y="71"/>
                    <a:pt x="24" y="61"/>
                    <a:pt x="19" y="55"/>
                  </a:cubicBezTo>
                  <a:cubicBezTo>
                    <a:pt x="14" y="49"/>
                    <a:pt x="4" y="42"/>
                    <a:pt x="1" y="34"/>
                  </a:cubicBezTo>
                  <a:cubicBezTo>
                    <a:pt x="0" y="30"/>
                    <a:pt x="1" y="21"/>
                    <a:pt x="3" y="14"/>
                  </a:cubicBezTo>
                  <a:cubicBezTo>
                    <a:pt x="5" y="7"/>
                    <a:pt x="7" y="0"/>
                    <a:pt x="9" y="0"/>
                  </a:cubicBezTo>
                  <a:cubicBezTo>
                    <a:pt x="9" y="1"/>
                    <a:pt x="9" y="5"/>
                    <a:pt x="9" y="5"/>
                  </a:cubicBezTo>
                  <a:cubicBezTo>
                    <a:pt x="12" y="8"/>
                    <a:pt x="20" y="11"/>
                    <a:pt x="29" y="11"/>
                  </a:cubicBezTo>
                  <a:cubicBezTo>
                    <a:pt x="34" y="11"/>
                    <a:pt x="48" y="10"/>
                    <a:pt x="48" y="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iṧ1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45C8AC1-B41A-4859-8F34-4E34AEAA2680}"/>
                </a:ext>
              </a:extLst>
            </p:cNvPr>
            <p:cNvSpPr/>
            <p:nvPr/>
          </p:nvSpPr>
          <p:spPr bwMode="auto">
            <a:xfrm>
              <a:off x="7345363" y="4460875"/>
              <a:ext cx="219075" cy="265113"/>
            </a:xfrm>
            <a:custGeom>
              <a:avLst/>
              <a:gdLst>
                <a:gd name="T0" fmla="*/ 78 w 87"/>
                <a:gd name="T1" fmla="*/ 90 h 105"/>
                <a:gd name="T2" fmla="*/ 67 w 87"/>
                <a:gd name="T3" fmla="*/ 80 h 105"/>
                <a:gd name="T4" fmla="*/ 43 w 87"/>
                <a:gd name="T5" fmla="*/ 42 h 105"/>
                <a:gd name="T6" fmla="*/ 39 w 87"/>
                <a:gd name="T7" fmla="*/ 22 h 105"/>
                <a:gd name="T8" fmla="*/ 39 w 87"/>
                <a:gd name="T9" fmla="*/ 0 h 105"/>
                <a:gd name="T10" fmla="*/ 0 w 87"/>
                <a:gd name="T11" fmla="*/ 0 h 105"/>
                <a:gd name="T12" fmla="*/ 0 w 87"/>
                <a:gd name="T13" fmla="*/ 35 h 105"/>
                <a:gd name="T14" fmla="*/ 0 w 87"/>
                <a:gd name="T15" fmla="*/ 35 h 105"/>
                <a:gd name="T16" fmla="*/ 0 w 87"/>
                <a:gd name="T17" fmla="*/ 35 h 105"/>
                <a:gd name="T18" fmla="*/ 0 w 87"/>
                <a:gd name="T19" fmla="*/ 36 h 105"/>
                <a:gd name="T20" fmla="*/ 0 w 87"/>
                <a:gd name="T21" fmla="*/ 37 h 105"/>
                <a:gd name="T22" fmla="*/ 30 w 87"/>
                <a:gd name="T23" fmla="*/ 80 h 105"/>
                <a:gd name="T24" fmla="*/ 65 w 87"/>
                <a:gd name="T25" fmla="*/ 103 h 105"/>
                <a:gd name="T26" fmla="*/ 78 w 87"/>
                <a:gd name="T27"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5">
                  <a:moveTo>
                    <a:pt x="78" y="90"/>
                  </a:moveTo>
                  <a:cubicBezTo>
                    <a:pt x="74" y="86"/>
                    <a:pt x="70" y="83"/>
                    <a:pt x="67" y="80"/>
                  </a:cubicBezTo>
                  <a:cubicBezTo>
                    <a:pt x="56" y="70"/>
                    <a:pt x="48" y="53"/>
                    <a:pt x="43" y="42"/>
                  </a:cubicBezTo>
                  <a:cubicBezTo>
                    <a:pt x="40" y="36"/>
                    <a:pt x="39" y="29"/>
                    <a:pt x="39" y="22"/>
                  </a:cubicBezTo>
                  <a:cubicBezTo>
                    <a:pt x="39" y="0"/>
                    <a:pt x="39" y="0"/>
                    <a:pt x="39" y="0"/>
                  </a:cubicBezTo>
                  <a:cubicBezTo>
                    <a:pt x="0" y="0"/>
                    <a:pt x="0" y="0"/>
                    <a:pt x="0" y="0"/>
                  </a:cubicBezTo>
                  <a:cubicBezTo>
                    <a:pt x="0" y="35"/>
                    <a:pt x="0" y="35"/>
                    <a:pt x="0" y="35"/>
                  </a:cubicBezTo>
                  <a:cubicBezTo>
                    <a:pt x="0" y="35"/>
                    <a:pt x="0" y="35"/>
                    <a:pt x="0" y="35"/>
                  </a:cubicBezTo>
                  <a:cubicBezTo>
                    <a:pt x="0" y="35"/>
                    <a:pt x="0" y="35"/>
                    <a:pt x="0" y="35"/>
                  </a:cubicBezTo>
                  <a:cubicBezTo>
                    <a:pt x="0" y="36"/>
                    <a:pt x="0" y="36"/>
                    <a:pt x="0" y="36"/>
                  </a:cubicBezTo>
                  <a:cubicBezTo>
                    <a:pt x="0" y="37"/>
                    <a:pt x="0" y="37"/>
                    <a:pt x="0" y="37"/>
                  </a:cubicBezTo>
                  <a:cubicBezTo>
                    <a:pt x="2" y="45"/>
                    <a:pt x="20" y="66"/>
                    <a:pt x="30" y="80"/>
                  </a:cubicBezTo>
                  <a:cubicBezTo>
                    <a:pt x="37" y="89"/>
                    <a:pt x="50" y="101"/>
                    <a:pt x="65" y="103"/>
                  </a:cubicBezTo>
                  <a:cubicBezTo>
                    <a:pt x="80" y="105"/>
                    <a:pt x="87" y="101"/>
                    <a:pt x="78" y="90"/>
                  </a:cubicBezTo>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is1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0D35800-7719-41EA-81ED-D706EC3585E5}"/>
                </a:ext>
              </a:extLst>
            </p:cNvPr>
            <p:cNvSpPr/>
            <p:nvPr/>
          </p:nvSpPr>
          <p:spPr bwMode="auto">
            <a:xfrm>
              <a:off x="6942138" y="3105150"/>
              <a:ext cx="549275" cy="1492250"/>
            </a:xfrm>
            <a:custGeom>
              <a:avLst/>
              <a:gdLst>
                <a:gd name="T0" fmla="*/ 30 w 217"/>
                <a:gd name="T1" fmla="*/ 10 h 590"/>
                <a:gd name="T2" fmla="*/ 32 w 217"/>
                <a:gd name="T3" fmla="*/ 306 h 590"/>
                <a:gd name="T4" fmla="*/ 14 w 217"/>
                <a:gd name="T5" fmla="*/ 384 h 590"/>
                <a:gd name="T6" fmla="*/ 22 w 217"/>
                <a:gd name="T7" fmla="*/ 578 h 590"/>
                <a:gd name="T8" fmla="*/ 61 w 217"/>
                <a:gd name="T9" fmla="*/ 580 h 590"/>
                <a:gd name="T10" fmla="*/ 105 w 217"/>
                <a:gd name="T11" fmla="*/ 316 h 590"/>
                <a:gd name="T12" fmla="*/ 123 w 217"/>
                <a:gd name="T13" fmla="*/ 163 h 590"/>
                <a:gd name="T14" fmla="*/ 142 w 217"/>
                <a:gd name="T15" fmla="*/ 316 h 590"/>
                <a:gd name="T16" fmla="*/ 131 w 217"/>
                <a:gd name="T17" fmla="*/ 363 h 590"/>
                <a:gd name="T18" fmla="*/ 159 w 217"/>
                <a:gd name="T19" fmla="*/ 546 h 590"/>
                <a:gd name="T20" fmla="*/ 198 w 217"/>
                <a:gd name="T21" fmla="*/ 547 h 590"/>
                <a:gd name="T22" fmla="*/ 212 w 217"/>
                <a:gd name="T23" fmla="*/ 308 h 590"/>
                <a:gd name="T24" fmla="*/ 202 w 217"/>
                <a:gd name="T25" fmla="*/ 0 h 590"/>
                <a:gd name="T26" fmla="*/ 30 w 217"/>
                <a:gd name="T27" fmla="*/ 1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590">
                  <a:moveTo>
                    <a:pt x="30" y="10"/>
                  </a:moveTo>
                  <a:cubicBezTo>
                    <a:pt x="0" y="75"/>
                    <a:pt x="32" y="306"/>
                    <a:pt x="32" y="306"/>
                  </a:cubicBezTo>
                  <a:cubicBezTo>
                    <a:pt x="31" y="317"/>
                    <a:pt x="19" y="338"/>
                    <a:pt x="14" y="384"/>
                  </a:cubicBezTo>
                  <a:cubicBezTo>
                    <a:pt x="9" y="440"/>
                    <a:pt x="22" y="578"/>
                    <a:pt x="22" y="578"/>
                  </a:cubicBezTo>
                  <a:cubicBezTo>
                    <a:pt x="22" y="578"/>
                    <a:pt x="40" y="590"/>
                    <a:pt x="61" y="580"/>
                  </a:cubicBezTo>
                  <a:cubicBezTo>
                    <a:pt x="61" y="580"/>
                    <a:pt x="98" y="371"/>
                    <a:pt x="105" y="316"/>
                  </a:cubicBezTo>
                  <a:cubicBezTo>
                    <a:pt x="111" y="268"/>
                    <a:pt x="123" y="163"/>
                    <a:pt x="123" y="163"/>
                  </a:cubicBezTo>
                  <a:cubicBezTo>
                    <a:pt x="142" y="316"/>
                    <a:pt x="142" y="316"/>
                    <a:pt x="142" y="316"/>
                  </a:cubicBezTo>
                  <a:cubicBezTo>
                    <a:pt x="142" y="316"/>
                    <a:pt x="133" y="343"/>
                    <a:pt x="131" y="363"/>
                  </a:cubicBezTo>
                  <a:cubicBezTo>
                    <a:pt x="128" y="395"/>
                    <a:pt x="159" y="546"/>
                    <a:pt x="159" y="546"/>
                  </a:cubicBezTo>
                  <a:cubicBezTo>
                    <a:pt x="159" y="546"/>
                    <a:pt x="173" y="551"/>
                    <a:pt x="198" y="547"/>
                  </a:cubicBezTo>
                  <a:cubicBezTo>
                    <a:pt x="198" y="547"/>
                    <a:pt x="209" y="347"/>
                    <a:pt x="212" y="308"/>
                  </a:cubicBezTo>
                  <a:cubicBezTo>
                    <a:pt x="217" y="243"/>
                    <a:pt x="214" y="39"/>
                    <a:pt x="202" y="0"/>
                  </a:cubicBezTo>
                  <a:cubicBezTo>
                    <a:pt x="30" y="10"/>
                    <a:pt x="30" y="10"/>
                    <a:pt x="30" y="10"/>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íš1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DC5F0B4-0B5F-4AFB-8F25-1AA3F19E4B4A}"/>
                </a:ext>
              </a:extLst>
            </p:cNvPr>
            <p:cNvSpPr/>
            <p:nvPr/>
          </p:nvSpPr>
          <p:spPr bwMode="auto">
            <a:xfrm>
              <a:off x="6975475" y="3113088"/>
              <a:ext cx="508000" cy="1468438"/>
            </a:xfrm>
            <a:custGeom>
              <a:avLst/>
              <a:gdLst>
                <a:gd name="T0" fmla="*/ 127 w 201"/>
                <a:gd name="T1" fmla="*/ 303 h 581"/>
                <a:gd name="T2" fmla="*/ 110 w 201"/>
                <a:gd name="T3" fmla="*/ 160 h 581"/>
                <a:gd name="T4" fmla="*/ 120 w 201"/>
                <a:gd name="T5" fmla="*/ 99 h 581"/>
                <a:gd name="T6" fmla="*/ 179 w 201"/>
                <a:gd name="T7" fmla="*/ 73 h 581"/>
                <a:gd name="T8" fmla="*/ 131 w 201"/>
                <a:gd name="T9" fmla="*/ 105 h 581"/>
                <a:gd name="T10" fmla="*/ 120 w 201"/>
                <a:gd name="T11" fmla="*/ 152 h 581"/>
                <a:gd name="T12" fmla="*/ 127 w 201"/>
                <a:gd name="T13" fmla="*/ 303 h 581"/>
                <a:gd name="T14" fmla="*/ 187 w 201"/>
                <a:gd name="T15" fmla="*/ 0 h 581"/>
                <a:gd name="T16" fmla="*/ 100 w 201"/>
                <a:gd name="T17" fmla="*/ 28 h 581"/>
                <a:gd name="T18" fmla="*/ 17 w 201"/>
                <a:gd name="T19" fmla="*/ 7 h 581"/>
                <a:gd name="T20" fmla="*/ 17 w 201"/>
                <a:gd name="T21" fmla="*/ 7 h 581"/>
                <a:gd name="T22" fmla="*/ 14 w 201"/>
                <a:gd name="T23" fmla="*/ 18 h 581"/>
                <a:gd name="T24" fmla="*/ 4 w 201"/>
                <a:gd name="T25" fmla="*/ 110 h 581"/>
                <a:gd name="T26" fmla="*/ 19 w 201"/>
                <a:gd name="T27" fmla="*/ 303 h 581"/>
                <a:gd name="T28" fmla="*/ 19 w 201"/>
                <a:gd name="T29" fmla="*/ 303 h 581"/>
                <a:gd name="T30" fmla="*/ 19 w 201"/>
                <a:gd name="T31" fmla="*/ 303 h 581"/>
                <a:gd name="T32" fmla="*/ 1 w 201"/>
                <a:gd name="T33" fmla="*/ 381 h 581"/>
                <a:gd name="T34" fmla="*/ 0 w 201"/>
                <a:gd name="T35" fmla="*/ 414 h 581"/>
                <a:gd name="T36" fmla="*/ 9 w 201"/>
                <a:gd name="T37" fmla="*/ 575 h 581"/>
                <a:gd name="T38" fmla="*/ 31 w 201"/>
                <a:gd name="T39" fmla="*/ 581 h 581"/>
                <a:gd name="T40" fmla="*/ 48 w 201"/>
                <a:gd name="T41" fmla="*/ 577 h 581"/>
                <a:gd name="T42" fmla="*/ 92 w 201"/>
                <a:gd name="T43" fmla="*/ 313 h 581"/>
                <a:gd name="T44" fmla="*/ 110 w 201"/>
                <a:gd name="T45" fmla="*/ 160 h 581"/>
                <a:gd name="T46" fmla="*/ 129 w 201"/>
                <a:gd name="T47" fmla="*/ 313 h 581"/>
                <a:gd name="T48" fmla="*/ 129 w 201"/>
                <a:gd name="T49" fmla="*/ 313 h 581"/>
                <a:gd name="T50" fmla="*/ 118 w 201"/>
                <a:gd name="T51" fmla="*/ 360 h 581"/>
                <a:gd name="T52" fmla="*/ 118 w 201"/>
                <a:gd name="T53" fmla="*/ 366 h 581"/>
                <a:gd name="T54" fmla="*/ 146 w 201"/>
                <a:gd name="T55" fmla="*/ 543 h 581"/>
                <a:gd name="T56" fmla="*/ 167 w 201"/>
                <a:gd name="T57" fmla="*/ 545 h 581"/>
                <a:gd name="T58" fmla="*/ 185 w 201"/>
                <a:gd name="T59" fmla="*/ 544 h 581"/>
                <a:gd name="T60" fmla="*/ 199 w 201"/>
                <a:gd name="T61" fmla="*/ 305 h 581"/>
                <a:gd name="T62" fmla="*/ 201 w 201"/>
                <a:gd name="T63" fmla="*/ 216 h 581"/>
                <a:gd name="T64" fmla="*/ 196 w 201"/>
                <a:gd name="T65" fmla="*/ 54 h 581"/>
                <a:gd name="T66" fmla="*/ 172 w 201"/>
                <a:gd name="T67" fmla="*/ 62 h 581"/>
                <a:gd name="T68" fmla="*/ 187 w 201"/>
                <a:gd name="T6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1" h="581">
                  <a:moveTo>
                    <a:pt x="127" y="303"/>
                  </a:moveTo>
                  <a:cubicBezTo>
                    <a:pt x="110" y="160"/>
                    <a:pt x="110" y="160"/>
                    <a:pt x="110" y="160"/>
                  </a:cubicBezTo>
                  <a:cubicBezTo>
                    <a:pt x="120" y="99"/>
                    <a:pt x="120" y="99"/>
                    <a:pt x="120" y="99"/>
                  </a:cubicBezTo>
                  <a:cubicBezTo>
                    <a:pt x="120" y="99"/>
                    <a:pt x="161" y="90"/>
                    <a:pt x="179" y="73"/>
                  </a:cubicBezTo>
                  <a:cubicBezTo>
                    <a:pt x="179" y="73"/>
                    <a:pt x="160" y="97"/>
                    <a:pt x="131" y="105"/>
                  </a:cubicBezTo>
                  <a:cubicBezTo>
                    <a:pt x="120" y="152"/>
                    <a:pt x="120" y="152"/>
                    <a:pt x="120" y="152"/>
                  </a:cubicBezTo>
                  <a:cubicBezTo>
                    <a:pt x="127" y="303"/>
                    <a:pt x="127" y="303"/>
                    <a:pt x="127" y="303"/>
                  </a:cubicBezTo>
                  <a:moveTo>
                    <a:pt x="187" y="0"/>
                  </a:moveTo>
                  <a:cubicBezTo>
                    <a:pt x="173" y="15"/>
                    <a:pt x="139" y="28"/>
                    <a:pt x="100" y="28"/>
                  </a:cubicBezTo>
                  <a:cubicBezTo>
                    <a:pt x="73" y="28"/>
                    <a:pt x="44" y="22"/>
                    <a:pt x="17" y="7"/>
                  </a:cubicBezTo>
                  <a:cubicBezTo>
                    <a:pt x="17" y="7"/>
                    <a:pt x="17" y="7"/>
                    <a:pt x="17" y="7"/>
                  </a:cubicBezTo>
                  <a:cubicBezTo>
                    <a:pt x="16" y="10"/>
                    <a:pt x="15" y="14"/>
                    <a:pt x="14" y="18"/>
                  </a:cubicBezTo>
                  <a:cubicBezTo>
                    <a:pt x="7" y="40"/>
                    <a:pt x="4" y="73"/>
                    <a:pt x="4" y="110"/>
                  </a:cubicBezTo>
                  <a:cubicBezTo>
                    <a:pt x="4" y="198"/>
                    <a:pt x="19" y="303"/>
                    <a:pt x="19" y="303"/>
                  </a:cubicBezTo>
                  <a:cubicBezTo>
                    <a:pt x="19" y="303"/>
                    <a:pt x="19" y="303"/>
                    <a:pt x="19" y="303"/>
                  </a:cubicBezTo>
                  <a:cubicBezTo>
                    <a:pt x="19" y="303"/>
                    <a:pt x="19" y="303"/>
                    <a:pt x="19" y="303"/>
                  </a:cubicBezTo>
                  <a:cubicBezTo>
                    <a:pt x="18" y="314"/>
                    <a:pt x="6" y="335"/>
                    <a:pt x="1" y="381"/>
                  </a:cubicBezTo>
                  <a:cubicBezTo>
                    <a:pt x="0" y="390"/>
                    <a:pt x="0" y="402"/>
                    <a:pt x="0" y="414"/>
                  </a:cubicBezTo>
                  <a:cubicBezTo>
                    <a:pt x="0" y="478"/>
                    <a:pt x="9" y="575"/>
                    <a:pt x="9" y="575"/>
                  </a:cubicBezTo>
                  <a:cubicBezTo>
                    <a:pt x="9" y="575"/>
                    <a:pt x="18" y="581"/>
                    <a:pt x="31" y="581"/>
                  </a:cubicBezTo>
                  <a:cubicBezTo>
                    <a:pt x="36" y="581"/>
                    <a:pt x="42" y="580"/>
                    <a:pt x="48" y="577"/>
                  </a:cubicBezTo>
                  <a:cubicBezTo>
                    <a:pt x="48" y="577"/>
                    <a:pt x="85" y="368"/>
                    <a:pt x="92" y="313"/>
                  </a:cubicBezTo>
                  <a:cubicBezTo>
                    <a:pt x="98" y="265"/>
                    <a:pt x="110" y="160"/>
                    <a:pt x="110" y="160"/>
                  </a:cubicBezTo>
                  <a:cubicBezTo>
                    <a:pt x="129" y="313"/>
                    <a:pt x="129" y="313"/>
                    <a:pt x="129" y="313"/>
                  </a:cubicBezTo>
                  <a:cubicBezTo>
                    <a:pt x="129" y="313"/>
                    <a:pt x="129" y="313"/>
                    <a:pt x="129" y="313"/>
                  </a:cubicBezTo>
                  <a:cubicBezTo>
                    <a:pt x="129" y="313"/>
                    <a:pt x="120" y="340"/>
                    <a:pt x="118" y="360"/>
                  </a:cubicBezTo>
                  <a:cubicBezTo>
                    <a:pt x="118" y="362"/>
                    <a:pt x="118" y="363"/>
                    <a:pt x="118" y="366"/>
                  </a:cubicBezTo>
                  <a:cubicBezTo>
                    <a:pt x="118" y="406"/>
                    <a:pt x="146" y="543"/>
                    <a:pt x="146" y="543"/>
                  </a:cubicBezTo>
                  <a:cubicBezTo>
                    <a:pt x="146" y="543"/>
                    <a:pt x="153" y="545"/>
                    <a:pt x="167" y="545"/>
                  </a:cubicBezTo>
                  <a:cubicBezTo>
                    <a:pt x="172" y="545"/>
                    <a:pt x="178" y="545"/>
                    <a:pt x="185" y="544"/>
                  </a:cubicBezTo>
                  <a:cubicBezTo>
                    <a:pt x="185" y="544"/>
                    <a:pt x="196" y="344"/>
                    <a:pt x="199" y="305"/>
                  </a:cubicBezTo>
                  <a:cubicBezTo>
                    <a:pt x="200" y="286"/>
                    <a:pt x="201" y="253"/>
                    <a:pt x="201" y="216"/>
                  </a:cubicBezTo>
                  <a:cubicBezTo>
                    <a:pt x="201" y="163"/>
                    <a:pt x="200" y="100"/>
                    <a:pt x="196" y="54"/>
                  </a:cubicBezTo>
                  <a:cubicBezTo>
                    <a:pt x="172" y="62"/>
                    <a:pt x="172" y="62"/>
                    <a:pt x="172" y="62"/>
                  </a:cubicBezTo>
                  <a:cubicBezTo>
                    <a:pt x="187" y="0"/>
                    <a:pt x="187" y="0"/>
                    <a:pt x="187" y="0"/>
                  </a:cubicBezTo>
                </a:path>
              </a:pathLst>
            </a:custGeom>
            <a:solidFill>
              <a:srgbClr val="0C42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ïsḷ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55BE83B-A5D7-467C-A7EE-08CF6407E537}"/>
                </a:ext>
              </a:extLst>
            </p:cNvPr>
            <p:cNvSpPr/>
            <p:nvPr/>
          </p:nvSpPr>
          <p:spPr bwMode="auto">
            <a:xfrm>
              <a:off x="7253288" y="3297238"/>
              <a:ext cx="174625" cy="581025"/>
            </a:xfrm>
            <a:custGeom>
              <a:avLst/>
              <a:gdLst>
                <a:gd name="T0" fmla="*/ 69 w 69"/>
                <a:gd name="T1" fmla="*/ 0 h 230"/>
                <a:gd name="T2" fmla="*/ 10 w 69"/>
                <a:gd name="T3" fmla="*/ 26 h 230"/>
                <a:gd name="T4" fmla="*/ 0 w 69"/>
                <a:gd name="T5" fmla="*/ 87 h 230"/>
                <a:gd name="T6" fmla="*/ 17 w 69"/>
                <a:gd name="T7" fmla="*/ 230 h 230"/>
                <a:gd name="T8" fmla="*/ 10 w 69"/>
                <a:gd name="T9" fmla="*/ 79 h 230"/>
                <a:gd name="T10" fmla="*/ 21 w 69"/>
                <a:gd name="T11" fmla="*/ 32 h 230"/>
                <a:gd name="T12" fmla="*/ 69 w 69"/>
                <a:gd name="T13" fmla="*/ 0 h 230"/>
              </a:gdLst>
              <a:ahLst/>
              <a:cxnLst>
                <a:cxn ang="0">
                  <a:pos x="T0" y="T1"/>
                </a:cxn>
                <a:cxn ang="0">
                  <a:pos x="T2" y="T3"/>
                </a:cxn>
                <a:cxn ang="0">
                  <a:pos x="T4" y="T5"/>
                </a:cxn>
                <a:cxn ang="0">
                  <a:pos x="T6" y="T7"/>
                </a:cxn>
                <a:cxn ang="0">
                  <a:pos x="T8" y="T9"/>
                </a:cxn>
                <a:cxn ang="0">
                  <a:pos x="T10" y="T11"/>
                </a:cxn>
                <a:cxn ang="0">
                  <a:pos x="T12" y="T13"/>
                </a:cxn>
              </a:cxnLst>
              <a:rect l="0" t="0" r="r" b="b"/>
              <a:pathLst>
                <a:path w="69" h="230">
                  <a:moveTo>
                    <a:pt x="69" y="0"/>
                  </a:moveTo>
                  <a:cubicBezTo>
                    <a:pt x="51" y="17"/>
                    <a:pt x="10" y="26"/>
                    <a:pt x="10" y="26"/>
                  </a:cubicBezTo>
                  <a:cubicBezTo>
                    <a:pt x="0" y="87"/>
                    <a:pt x="0" y="87"/>
                    <a:pt x="0" y="87"/>
                  </a:cubicBezTo>
                  <a:cubicBezTo>
                    <a:pt x="17" y="230"/>
                    <a:pt x="17" y="230"/>
                    <a:pt x="17" y="230"/>
                  </a:cubicBezTo>
                  <a:cubicBezTo>
                    <a:pt x="10" y="79"/>
                    <a:pt x="10" y="79"/>
                    <a:pt x="10" y="79"/>
                  </a:cubicBezTo>
                  <a:cubicBezTo>
                    <a:pt x="21" y="32"/>
                    <a:pt x="21" y="32"/>
                    <a:pt x="21" y="32"/>
                  </a:cubicBezTo>
                  <a:cubicBezTo>
                    <a:pt x="50" y="24"/>
                    <a:pt x="69" y="0"/>
                    <a:pt x="69" y="0"/>
                  </a:cubicBezTo>
                </a:path>
              </a:pathLst>
            </a:custGeom>
            <a:solidFill>
              <a:srgbClr val="082E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ïś1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7D30018-FAFB-4EF3-B1EA-ED2ACB002B55}"/>
                </a:ext>
              </a:extLst>
            </p:cNvPr>
            <p:cNvSpPr/>
            <p:nvPr/>
          </p:nvSpPr>
          <p:spPr bwMode="auto">
            <a:xfrm>
              <a:off x="7005638" y="2552700"/>
              <a:ext cx="465138" cy="671513"/>
            </a:xfrm>
            <a:custGeom>
              <a:avLst/>
              <a:gdLst>
                <a:gd name="T0" fmla="*/ 58 w 184"/>
                <a:gd name="T1" fmla="*/ 1 h 266"/>
                <a:gd name="T2" fmla="*/ 35 w 184"/>
                <a:gd name="T3" fmla="*/ 3 h 266"/>
                <a:gd name="T4" fmla="*/ 8 w 184"/>
                <a:gd name="T5" fmla="*/ 43 h 266"/>
                <a:gd name="T6" fmla="*/ 6 w 184"/>
                <a:gd name="T7" fmla="*/ 92 h 266"/>
                <a:gd name="T8" fmla="*/ 33 w 184"/>
                <a:gd name="T9" fmla="*/ 170 h 266"/>
                <a:gd name="T10" fmla="*/ 5 w 184"/>
                <a:gd name="T11" fmla="*/ 229 h 266"/>
                <a:gd name="T12" fmla="*/ 177 w 184"/>
                <a:gd name="T13" fmla="*/ 219 h 266"/>
                <a:gd name="T14" fmla="*/ 169 w 184"/>
                <a:gd name="T15" fmla="*/ 138 h 266"/>
                <a:gd name="T16" fmla="*/ 179 w 184"/>
                <a:gd name="T17" fmla="*/ 70 h 266"/>
                <a:gd name="T18" fmla="*/ 127 w 184"/>
                <a:gd name="T19" fmla="*/ 0 h 266"/>
                <a:gd name="T20" fmla="*/ 58 w 184"/>
                <a:gd name="T2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266">
                  <a:moveTo>
                    <a:pt x="58" y="1"/>
                  </a:moveTo>
                  <a:cubicBezTo>
                    <a:pt x="47" y="2"/>
                    <a:pt x="43" y="2"/>
                    <a:pt x="35" y="3"/>
                  </a:cubicBezTo>
                  <a:cubicBezTo>
                    <a:pt x="18" y="4"/>
                    <a:pt x="14" y="29"/>
                    <a:pt x="8" y="43"/>
                  </a:cubicBezTo>
                  <a:cubicBezTo>
                    <a:pt x="0" y="58"/>
                    <a:pt x="0" y="76"/>
                    <a:pt x="6" y="92"/>
                  </a:cubicBezTo>
                  <a:cubicBezTo>
                    <a:pt x="33" y="170"/>
                    <a:pt x="33" y="170"/>
                    <a:pt x="33" y="170"/>
                  </a:cubicBezTo>
                  <a:cubicBezTo>
                    <a:pt x="33" y="170"/>
                    <a:pt x="20" y="200"/>
                    <a:pt x="5" y="229"/>
                  </a:cubicBezTo>
                  <a:cubicBezTo>
                    <a:pt x="73" y="266"/>
                    <a:pt x="157" y="247"/>
                    <a:pt x="177" y="219"/>
                  </a:cubicBezTo>
                  <a:cubicBezTo>
                    <a:pt x="178" y="214"/>
                    <a:pt x="173" y="168"/>
                    <a:pt x="169" y="138"/>
                  </a:cubicBezTo>
                  <a:cubicBezTo>
                    <a:pt x="181" y="109"/>
                    <a:pt x="184" y="90"/>
                    <a:pt x="179" y="70"/>
                  </a:cubicBezTo>
                  <a:cubicBezTo>
                    <a:pt x="170" y="34"/>
                    <a:pt x="137" y="0"/>
                    <a:pt x="127" y="0"/>
                  </a:cubicBezTo>
                  <a:cubicBezTo>
                    <a:pt x="58" y="1"/>
                    <a:pt x="58" y="1"/>
                    <a:pt x="58" y="1"/>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îŝl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F20D202-7A54-43A2-86CD-79321E8C5525}"/>
                </a:ext>
              </a:extLst>
            </p:cNvPr>
            <p:cNvSpPr/>
            <p:nvPr/>
          </p:nvSpPr>
          <p:spPr bwMode="auto">
            <a:xfrm>
              <a:off x="6992938" y="2147888"/>
              <a:ext cx="46038" cy="55563"/>
            </a:xfrm>
            <a:custGeom>
              <a:avLst/>
              <a:gdLst>
                <a:gd name="T0" fmla="*/ 6 w 18"/>
                <a:gd name="T1" fmla="*/ 0 h 22"/>
                <a:gd name="T2" fmla="*/ 18 w 18"/>
                <a:gd name="T3" fmla="*/ 18 h 22"/>
                <a:gd name="T4" fmla="*/ 3 w 18"/>
                <a:gd name="T5" fmla="*/ 15 h 22"/>
                <a:gd name="T6" fmla="*/ 6 w 18"/>
                <a:gd name="T7" fmla="*/ 0 h 22"/>
              </a:gdLst>
              <a:ahLst/>
              <a:cxnLst>
                <a:cxn ang="0">
                  <a:pos x="T0" y="T1"/>
                </a:cxn>
                <a:cxn ang="0">
                  <a:pos x="T2" y="T3"/>
                </a:cxn>
                <a:cxn ang="0">
                  <a:pos x="T4" y="T5"/>
                </a:cxn>
                <a:cxn ang="0">
                  <a:pos x="T6" y="T7"/>
                </a:cxn>
              </a:cxnLst>
              <a:rect l="0" t="0" r="r" b="b"/>
              <a:pathLst>
                <a:path w="18" h="22">
                  <a:moveTo>
                    <a:pt x="6" y="0"/>
                  </a:moveTo>
                  <a:cubicBezTo>
                    <a:pt x="18" y="18"/>
                    <a:pt x="18" y="18"/>
                    <a:pt x="18" y="18"/>
                  </a:cubicBezTo>
                  <a:cubicBezTo>
                    <a:pt x="13" y="22"/>
                    <a:pt x="6" y="20"/>
                    <a:pt x="3" y="15"/>
                  </a:cubicBezTo>
                  <a:cubicBezTo>
                    <a:pt x="0" y="10"/>
                    <a:pt x="1" y="3"/>
                    <a:pt x="6" y="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ïSḷ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C994D65-AF0E-45B6-82FA-1D8788B68FA3}"/>
                </a:ext>
              </a:extLst>
            </p:cNvPr>
            <p:cNvSpPr/>
            <p:nvPr/>
          </p:nvSpPr>
          <p:spPr bwMode="auto">
            <a:xfrm>
              <a:off x="6977063" y="2192338"/>
              <a:ext cx="55563" cy="33338"/>
            </a:xfrm>
            <a:custGeom>
              <a:avLst/>
              <a:gdLst>
                <a:gd name="T0" fmla="*/ 0 w 22"/>
                <a:gd name="T1" fmla="*/ 3 h 13"/>
                <a:gd name="T2" fmla="*/ 21 w 22"/>
                <a:gd name="T3" fmla="*/ 0 h 13"/>
                <a:gd name="T4" fmla="*/ 12 w 22"/>
                <a:gd name="T5" fmla="*/ 12 h 13"/>
                <a:gd name="T6" fmla="*/ 0 w 22"/>
                <a:gd name="T7" fmla="*/ 3 h 13"/>
              </a:gdLst>
              <a:ahLst/>
              <a:cxnLst>
                <a:cxn ang="0">
                  <a:pos x="T0" y="T1"/>
                </a:cxn>
                <a:cxn ang="0">
                  <a:pos x="T2" y="T3"/>
                </a:cxn>
                <a:cxn ang="0">
                  <a:pos x="T4" y="T5"/>
                </a:cxn>
                <a:cxn ang="0">
                  <a:pos x="T6" y="T7"/>
                </a:cxn>
              </a:cxnLst>
              <a:rect l="0" t="0" r="r" b="b"/>
              <a:pathLst>
                <a:path w="22" h="13">
                  <a:moveTo>
                    <a:pt x="0" y="3"/>
                  </a:moveTo>
                  <a:cubicBezTo>
                    <a:pt x="21" y="0"/>
                    <a:pt x="21" y="0"/>
                    <a:pt x="21" y="0"/>
                  </a:cubicBezTo>
                  <a:cubicBezTo>
                    <a:pt x="22" y="6"/>
                    <a:pt x="18" y="12"/>
                    <a:pt x="12" y="12"/>
                  </a:cubicBezTo>
                  <a:cubicBezTo>
                    <a:pt x="6" y="13"/>
                    <a:pt x="1" y="9"/>
                    <a:pt x="0"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îṧľ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FE19F70-2903-46E3-A462-463C8E184895}"/>
                </a:ext>
              </a:extLst>
            </p:cNvPr>
            <p:cNvSpPr/>
            <p:nvPr/>
          </p:nvSpPr>
          <p:spPr bwMode="auto">
            <a:xfrm>
              <a:off x="7069138" y="2162175"/>
              <a:ext cx="357188" cy="503238"/>
            </a:xfrm>
            <a:custGeom>
              <a:avLst/>
              <a:gdLst>
                <a:gd name="T0" fmla="*/ 121 w 141"/>
                <a:gd name="T1" fmla="*/ 1 h 199"/>
                <a:gd name="T2" fmla="*/ 140 w 141"/>
                <a:gd name="T3" fmla="*/ 77 h 199"/>
                <a:gd name="T4" fmla="*/ 119 w 141"/>
                <a:gd name="T5" fmla="*/ 130 h 199"/>
                <a:gd name="T6" fmla="*/ 87 w 141"/>
                <a:gd name="T7" fmla="*/ 130 h 199"/>
                <a:gd name="T8" fmla="*/ 87 w 141"/>
                <a:gd name="T9" fmla="*/ 155 h 199"/>
                <a:gd name="T10" fmla="*/ 103 w 141"/>
                <a:gd name="T11" fmla="*/ 185 h 199"/>
                <a:gd name="T12" fmla="*/ 63 w 141"/>
                <a:gd name="T13" fmla="*/ 188 h 199"/>
                <a:gd name="T14" fmla="*/ 36 w 141"/>
                <a:gd name="T15" fmla="*/ 160 h 199"/>
                <a:gd name="T16" fmla="*/ 36 w 141"/>
                <a:gd name="T17" fmla="*/ 101 h 199"/>
                <a:gd name="T18" fmla="*/ 14 w 141"/>
                <a:gd name="T19" fmla="*/ 104 h 199"/>
                <a:gd name="T20" fmla="*/ 8 w 141"/>
                <a:gd name="T21" fmla="*/ 64 h 199"/>
                <a:gd name="T22" fmla="*/ 37 w 141"/>
                <a:gd name="T23" fmla="*/ 69 h 199"/>
                <a:gd name="T24" fmla="*/ 57 w 141"/>
                <a:gd name="T25" fmla="*/ 17 h 199"/>
                <a:gd name="T26" fmla="*/ 121 w 141"/>
                <a:gd name="T27" fmla="*/ 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199">
                  <a:moveTo>
                    <a:pt x="121" y="1"/>
                  </a:moveTo>
                  <a:cubicBezTo>
                    <a:pt x="130" y="6"/>
                    <a:pt x="141" y="29"/>
                    <a:pt x="140" y="77"/>
                  </a:cubicBezTo>
                  <a:cubicBezTo>
                    <a:pt x="139" y="118"/>
                    <a:pt x="126" y="128"/>
                    <a:pt x="119" y="130"/>
                  </a:cubicBezTo>
                  <a:cubicBezTo>
                    <a:pt x="113" y="133"/>
                    <a:pt x="100" y="132"/>
                    <a:pt x="87" y="130"/>
                  </a:cubicBezTo>
                  <a:cubicBezTo>
                    <a:pt x="87" y="155"/>
                    <a:pt x="87" y="155"/>
                    <a:pt x="87" y="155"/>
                  </a:cubicBezTo>
                  <a:cubicBezTo>
                    <a:pt x="87" y="155"/>
                    <a:pt x="105" y="174"/>
                    <a:pt x="103" y="185"/>
                  </a:cubicBezTo>
                  <a:cubicBezTo>
                    <a:pt x="102" y="196"/>
                    <a:pt x="79" y="199"/>
                    <a:pt x="63" y="188"/>
                  </a:cubicBezTo>
                  <a:cubicBezTo>
                    <a:pt x="47" y="177"/>
                    <a:pt x="36" y="160"/>
                    <a:pt x="36" y="160"/>
                  </a:cubicBezTo>
                  <a:cubicBezTo>
                    <a:pt x="36" y="101"/>
                    <a:pt x="36" y="101"/>
                    <a:pt x="36" y="101"/>
                  </a:cubicBezTo>
                  <a:cubicBezTo>
                    <a:pt x="36" y="101"/>
                    <a:pt x="28" y="113"/>
                    <a:pt x="14" y="104"/>
                  </a:cubicBezTo>
                  <a:cubicBezTo>
                    <a:pt x="1" y="94"/>
                    <a:pt x="0" y="72"/>
                    <a:pt x="8" y="64"/>
                  </a:cubicBezTo>
                  <a:cubicBezTo>
                    <a:pt x="16" y="56"/>
                    <a:pt x="33" y="58"/>
                    <a:pt x="37" y="69"/>
                  </a:cubicBezTo>
                  <a:cubicBezTo>
                    <a:pt x="37" y="69"/>
                    <a:pt x="57" y="54"/>
                    <a:pt x="57" y="17"/>
                  </a:cubicBezTo>
                  <a:cubicBezTo>
                    <a:pt x="57" y="1"/>
                    <a:pt x="99" y="0"/>
                    <a:pt x="121" y="1"/>
                  </a:cubicBezTo>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îşl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2125718-9203-40B1-AFCA-6ADABAB545D0}"/>
                </a:ext>
              </a:extLst>
            </p:cNvPr>
            <p:cNvSpPr/>
            <p:nvPr/>
          </p:nvSpPr>
          <p:spPr bwMode="auto">
            <a:xfrm>
              <a:off x="7258050" y="2314575"/>
              <a:ext cx="25400" cy="26988"/>
            </a:xfrm>
            <a:custGeom>
              <a:avLst/>
              <a:gdLst>
                <a:gd name="T0" fmla="*/ 10 w 10"/>
                <a:gd name="T1" fmla="*/ 5 h 11"/>
                <a:gd name="T2" fmla="*/ 5 w 10"/>
                <a:gd name="T3" fmla="*/ 11 h 11"/>
                <a:gd name="T4" fmla="*/ 0 w 10"/>
                <a:gd name="T5" fmla="*/ 6 h 11"/>
                <a:gd name="T6" fmla="*/ 5 w 10"/>
                <a:gd name="T7" fmla="*/ 0 h 11"/>
                <a:gd name="T8" fmla="*/ 10 w 10"/>
                <a:gd name="T9" fmla="*/ 5 h 11"/>
              </a:gdLst>
              <a:ahLst/>
              <a:cxnLst>
                <a:cxn ang="0">
                  <a:pos x="T0" y="T1"/>
                </a:cxn>
                <a:cxn ang="0">
                  <a:pos x="T2" y="T3"/>
                </a:cxn>
                <a:cxn ang="0">
                  <a:pos x="T4" y="T5"/>
                </a:cxn>
                <a:cxn ang="0">
                  <a:pos x="T6" y="T7"/>
                </a:cxn>
                <a:cxn ang="0">
                  <a:pos x="T8" y="T9"/>
                </a:cxn>
              </a:cxnLst>
              <a:rect l="0" t="0" r="r" b="b"/>
              <a:pathLst>
                <a:path w="10" h="11">
                  <a:moveTo>
                    <a:pt x="10" y="5"/>
                  </a:moveTo>
                  <a:cubicBezTo>
                    <a:pt x="10" y="8"/>
                    <a:pt x="8" y="11"/>
                    <a:pt x="5" y="11"/>
                  </a:cubicBezTo>
                  <a:cubicBezTo>
                    <a:pt x="3" y="11"/>
                    <a:pt x="0" y="9"/>
                    <a:pt x="0" y="6"/>
                  </a:cubicBezTo>
                  <a:cubicBezTo>
                    <a:pt x="0" y="3"/>
                    <a:pt x="2" y="0"/>
                    <a:pt x="5" y="0"/>
                  </a:cubicBezTo>
                  <a:cubicBezTo>
                    <a:pt x="8" y="0"/>
                    <a:pt x="10" y="2"/>
                    <a:pt x="10" y="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iṣľ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5298A47-80E5-43A7-9D3A-40B6BBCB7856}"/>
                </a:ext>
              </a:extLst>
            </p:cNvPr>
            <p:cNvSpPr/>
            <p:nvPr/>
          </p:nvSpPr>
          <p:spPr bwMode="auto">
            <a:xfrm>
              <a:off x="7296150" y="2420938"/>
              <a:ext cx="38100" cy="25400"/>
            </a:xfrm>
            <a:custGeom>
              <a:avLst/>
              <a:gdLst>
                <a:gd name="T0" fmla="*/ 1 w 15"/>
                <a:gd name="T1" fmla="*/ 0 h 10"/>
                <a:gd name="T2" fmla="*/ 15 w 15"/>
                <a:gd name="T3" fmla="*/ 4 h 10"/>
                <a:gd name="T4" fmla="*/ 6 w 15"/>
                <a:gd name="T5" fmla="*/ 9 h 10"/>
                <a:gd name="T6" fmla="*/ 1 w 15"/>
                <a:gd name="T7" fmla="*/ 0 h 10"/>
              </a:gdLst>
              <a:ahLst/>
              <a:cxnLst>
                <a:cxn ang="0">
                  <a:pos x="T0" y="T1"/>
                </a:cxn>
                <a:cxn ang="0">
                  <a:pos x="T2" y="T3"/>
                </a:cxn>
                <a:cxn ang="0">
                  <a:pos x="T4" y="T5"/>
                </a:cxn>
                <a:cxn ang="0">
                  <a:pos x="T6" y="T7"/>
                </a:cxn>
              </a:cxnLst>
              <a:rect l="0" t="0" r="r" b="b"/>
              <a:pathLst>
                <a:path w="15" h="10">
                  <a:moveTo>
                    <a:pt x="1" y="0"/>
                  </a:moveTo>
                  <a:cubicBezTo>
                    <a:pt x="15" y="4"/>
                    <a:pt x="15" y="4"/>
                    <a:pt x="15" y="4"/>
                  </a:cubicBezTo>
                  <a:cubicBezTo>
                    <a:pt x="14" y="8"/>
                    <a:pt x="10" y="10"/>
                    <a:pt x="6" y="9"/>
                  </a:cubicBezTo>
                  <a:cubicBezTo>
                    <a:pt x="2" y="8"/>
                    <a:pt x="0" y="4"/>
                    <a:pt x="1" y="0"/>
                  </a:cubicBez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isḷî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E1E33EC-C82E-42E4-B362-BD9572572462}"/>
                </a:ext>
              </a:extLst>
            </p:cNvPr>
            <p:cNvSpPr/>
            <p:nvPr/>
          </p:nvSpPr>
          <p:spPr bwMode="auto">
            <a:xfrm>
              <a:off x="7235825" y="2268538"/>
              <a:ext cx="34925" cy="22225"/>
            </a:xfrm>
            <a:custGeom>
              <a:avLst/>
              <a:gdLst>
                <a:gd name="T0" fmla="*/ 14 w 14"/>
                <a:gd name="T1" fmla="*/ 5 h 9"/>
                <a:gd name="T2" fmla="*/ 2 w 14"/>
                <a:gd name="T3" fmla="*/ 9 h 9"/>
                <a:gd name="T4" fmla="*/ 5 w 14"/>
                <a:gd name="T5" fmla="*/ 1 h 9"/>
                <a:gd name="T6" fmla="*/ 14 w 14"/>
                <a:gd name="T7" fmla="*/ 5 h 9"/>
              </a:gdLst>
              <a:ahLst/>
              <a:cxnLst>
                <a:cxn ang="0">
                  <a:pos x="T0" y="T1"/>
                </a:cxn>
                <a:cxn ang="0">
                  <a:pos x="T2" y="T3"/>
                </a:cxn>
                <a:cxn ang="0">
                  <a:pos x="T4" y="T5"/>
                </a:cxn>
                <a:cxn ang="0">
                  <a:pos x="T6" y="T7"/>
                </a:cxn>
              </a:cxnLst>
              <a:rect l="0" t="0" r="r" b="b"/>
              <a:pathLst>
                <a:path w="14" h="9">
                  <a:moveTo>
                    <a:pt x="14" y="5"/>
                  </a:moveTo>
                  <a:cubicBezTo>
                    <a:pt x="2" y="9"/>
                    <a:pt x="2" y="9"/>
                    <a:pt x="2" y="9"/>
                  </a:cubicBezTo>
                  <a:cubicBezTo>
                    <a:pt x="0" y="6"/>
                    <a:pt x="2" y="2"/>
                    <a:pt x="5" y="1"/>
                  </a:cubicBezTo>
                  <a:cubicBezTo>
                    <a:pt x="8" y="0"/>
                    <a:pt x="12" y="1"/>
                    <a:pt x="14" y="5"/>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íṥļ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56004A9-5058-49D6-B6D3-EAFF08132EEA}"/>
                </a:ext>
              </a:extLst>
            </p:cNvPr>
            <p:cNvSpPr/>
            <p:nvPr/>
          </p:nvSpPr>
          <p:spPr bwMode="auto">
            <a:xfrm>
              <a:off x="7367588" y="2314575"/>
              <a:ext cx="25400" cy="26988"/>
            </a:xfrm>
            <a:custGeom>
              <a:avLst/>
              <a:gdLst>
                <a:gd name="T0" fmla="*/ 10 w 10"/>
                <a:gd name="T1" fmla="*/ 6 h 11"/>
                <a:gd name="T2" fmla="*/ 5 w 10"/>
                <a:gd name="T3" fmla="*/ 11 h 11"/>
                <a:gd name="T4" fmla="*/ 0 w 10"/>
                <a:gd name="T5" fmla="*/ 6 h 11"/>
                <a:gd name="T6" fmla="*/ 5 w 10"/>
                <a:gd name="T7" fmla="*/ 1 h 11"/>
                <a:gd name="T8" fmla="*/ 10 w 10"/>
                <a:gd name="T9" fmla="*/ 6 h 11"/>
              </a:gdLst>
              <a:ahLst/>
              <a:cxnLst>
                <a:cxn ang="0">
                  <a:pos x="T0" y="T1"/>
                </a:cxn>
                <a:cxn ang="0">
                  <a:pos x="T2" y="T3"/>
                </a:cxn>
                <a:cxn ang="0">
                  <a:pos x="T4" y="T5"/>
                </a:cxn>
                <a:cxn ang="0">
                  <a:pos x="T6" y="T7"/>
                </a:cxn>
                <a:cxn ang="0">
                  <a:pos x="T8" y="T9"/>
                </a:cxn>
              </a:cxnLst>
              <a:rect l="0" t="0" r="r" b="b"/>
              <a:pathLst>
                <a:path w="10" h="11">
                  <a:moveTo>
                    <a:pt x="10" y="6"/>
                  </a:moveTo>
                  <a:cubicBezTo>
                    <a:pt x="10" y="9"/>
                    <a:pt x="8" y="11"/>
                    <a:pt x="5" y="11"/>
                  </a:cubicBezTo>
                  <a:cubicBezTo>
                    <a:pt x="2" y="11"/>
                    <a:pt x="0" y="9"/>
                    <a:pt x="0" y="6"/>
                  </a:cubicBezTo>
                  <a:cubicBezTo>
                    <a:pt x="0" y="3"/>
                    <a:pt x="2" y="1"/>
                    <a:pt x="5" y="1"/>
                  </a:cubicBezTo>
                  <a:cubicBezTo>
                    <a:pt x="7" y="0"/>
                    <a:pt x="10" y="3"/>
                    <a:pt x="10" y="6"/>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işl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55C704B-F371-49E6-B3D3-0956AD3A82E2}"/>
                </a:ext>
              </a:extLst>
            </p:cNvPr>
            <p:cNvSpPr/>
            <p:nvPr/>
          </p:nvSpPr>
          <p:spPr bwMode="auto">
            <a:xfrm>
              <a:off x="7332663" y="2322513"/>
              <a:ext cx="42863" cy="77788"/>
            </a:xfrm>
            <a:custGeom>
              <a:avLst/>
              <a:gdLst>
                <a:gd name="T0" fmla="*/ 0 w 27"/>
                <a:gd name="T1" fmla="*/ 0 h 49"/>
                <a:gd name="T2" fmla="*/ 1 w 27"/>
                <a:gd name="T3" fmla="*/ 49 h 49"/>
                <a:gd name="T4" fmla="*/ 27 w 27"/>
                <a:gd name="T5" fmla="*/ 41 h 49"/>
                <a:gd name="T6" fmla="*/ 0 w 27"/>
                <a:gd name="T7" fmla="*/ 0 h 49"/>
              </a:gdLst>
              <a:ahLst/>
              <a:cxnLst>
                <a:cxn ang="0">
                  <a:pos x="T0" y="T1"/>
                </a:cxn>
                <a:cxn ang="0">
                  <a:pos x="T2" y="T3"/>
                </a:cxn>
                <a:cxn ang="0">
                  <a:pos x="T4" y="T5"/>
                </a:cxn>
                <a:cxn ang="0">
                  <a:pos x="T6" y="T7"/>
                </a:cxn>
              </a:cxnLst>
              <a:rect l="0" t="0" r="r" b="b"/>
              <a:pathLst>
                <a:path w="27" h="49">
                  <a:moveTo>
                    <a:pt x="0" y="0"/>
                  </a:moveTo>
                  <a:lnTo>
                    <a:pt x="1" y="49"/>
                  </a:lnTo>
                  <a:lnTo>
                    <a:pt x="27" y="41"/>
                  </a:lnTo>
                  <a:lnTo>
                    <a:pt x="0" y="0"/>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iṧl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9AA81D2-0632-414A-BEDA-F73B4AFD0A4B}"/>
                </a:ext>
              </a:extLst>
            </p:cNvPr>
            <p:cNvSpPr/>
            <p:nvPr/>
          </p:nvSpPr>
          <p:spPr bwMode="auto">
            <a:xfrm>
              <a:off x="7332663" y="2322513"/>
              <a:ext cx="42863" cy="77788"/>
            </a:xfrm>
            <a:custGeom>
              <a:avLst/>
              <a:gdLst>
                <a:gd name="T0" fmla="*/ 0 w 27"/>
                <a:gd name="T1" fmla="*/ 0 h 49"/>
                <a:gd name="T2" fmla="*/ 1 w 27"/>
                <a:gd name="T3" fmla="*/ 49 h 49"/>
                <a:gd name="T4" fmla="*/ 27 w 27"/>
                <a:gd name="T5" fmla="*/ 41 h 49"/>
                <a:gd name="T6" fmla="*/ 0 w 27"/>
                <a:gd name="T7" fmla="*/ 0 h 49"/>
              </a:gdLst>
              <a:ahLst/>
              <a:cxnLst>
                <a:cxn ang="0">
                  <a:pos x="T0" y="T1"/>
                </a:cxn>
                <a:cxn ang="0">
                  <a:pos x="T2" y="T3"/>
                </a:cxn>
                <a:cxn ang="0">
                  <a:pos x="T4" y="T5"/>
                </a:cxn>
                <a:cxn ang="0">
                  <a:pos x="T6" y="T7"/>
                </a:cxn>
              </a:cxnLst>
              <a:rect l="0" t="0" r="r" b="b"/>
              <a:pathLst>
                <a:path w="27" h="49">
                  <a:moveTo>
                    <a:pt x="0" y="0"/>
                  </a:moveTo>
                  <a:lnTo>
                    <a:pt x="1" y="49"/>
                  </a:lnTo>
                  <a:lnTo>
                    <a:pt x="27" y="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iSḻï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DA2DC85-4A6A-446A-9264-26375C0736D4}"/>
                </a:ext>
              </a:extLst>
            </p:cNvPr>
            <p:cNvSpPr/>
            <p:nvPr/>
          </p:nvSpPr>
          <p:spPr bwMode="auto">
            <a:xfrm>
              <a:off x="7177088" y="2438400"/>
              <a:ext cx="112713" cy="73025"/>
            </a:xfrm>
            <a:custGeom>
              <a:avLst/>
              <a:gdLst>
                <a:gd name="T0" fmla="*/ 44 w 44"/>
                <a:gd name="T1" fmla="*/ 21 h 29"/>
                <a:gd name="T2" fmla="*/ 0 w 44"/>
                <a:gd name="T3" fmla="*/ 0 h 29"/>
                <a:gd name="T4" fmla="*/ 10 w 44"/>
                <a:gd name="T5" fmla="*/ 14 h 29"/>
                <a:gd name="T6" fmla="*/ 44 w 44"/>
                <a:gd name="T7" fmla="*/ 29 h 29"/>
                <a:gd name="T8" fmla="*/ 44 w 44"/>
                <a:gd name="T9" fmla="*/ 21 h 29"/>
              </a:gdLst>
              <a:ahLst/>
              <a:cxnLst>
                <a:cxn ang="0">
                  <a:pos x="T0" y="T1"/>
                </a:cxn>
                <a:cxn ang="0">
                  <a:pos x="T2" y="T3"/>
                </a:cxn>
                <a:cxn ang="0">
                  <a:pos x="T4" y="T5"/>
                </a:cxn>
                <a:cxn ang="0">
                  <a:pos x="T6" y="T7"/>
                </a:cxn>
                <a:cxn ang="0">
                  <a:pos x="T8" y="T9"/>
                </a:cxn>
              </a:cxnLst>
              <a:rect l="0" t="0" r="r" b="b"/>
              <a:pathLst>
                <a:path w="44" h="29">
                  <a:moveTo>
                    <a:pt x="44" y="21"/>
                  </a:moveTo>
                  <a:cubicBezTo>
                    <a:pt x="31" y="19"/>
                    <a:pt x="4" y="11"/>
                    <a:pt x="0" y="0"/>
                  </a:cubicBezTo>
                  <a:cubicBezTo>
                    <a:pt x="0" y="0"/>
                    <a:pt x="2" y="7"/>
                    <a:pt x="10" y="14"/>
                  </a:cubicBezTo>
                  <a:cubicBezTo>
                    <a:pt x="18" y="21"/>
                    <a:pt x="44" y="29"/>
                    <a:pt x="44" y="29"/>
                  </a:cubicBezTo>
                  <a:lnTo>
                    <a:pt x="44" y="21"/>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îṩļ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B55EC00-FED5-4C65-9A7D-5497E22C0426}"/>
                </a:ext>
              </a:extLst>
            </p:cNvPr>
            <p:cNvSpPr/>
            <p:nvPr/>
          </p:nvSpPr>
          <p:spPr bwMode="auto">
            <a:xfrm>
              <a:off x="7005638" y="2670175"/>
              <a:ext cx="377825" cy="531813"/>
            </a:xfrm>
            <a:custGeom>
              <a:avLst/>
              <a:gdLst>
                <a:gd name="T0" fmla="*/ 76 w 149"/>
                <a:gd name="T1" fmla="*/ 189 h 210"/>
                <a:gd name="T2" fmla="*/ 45 w 149"/>
                <a:gd name="T3" fmla="*/ 140 h 210"/>
                <a:gd name="T4" fmla="*/ 46 w 149"/>
                <a:gd name="T5" fmla="*/ 138 h 210"/>
                <a:gd name="T6" fmla="*/ 60 w 149"/>
                <a:gd name="T7" fmla="*/ 129 h 210"/>
                <a:gd name="T8" fmla="*/ 43 w 149"/>
                <a:gd name="T9" fmla="*/ 104 h 210"/>
                <a:gd name="T10" fmla="*/ 33 w 149"/>
                <a:gd name="T11" fmla="*/ 60 h 210"/>
                <a:gd name="T12" fmla="*/ 36 w 149"/>
                <a:gd name="T13" fmla="*/ 16 h 210"/>
                <a:gd name="T14" fmla="*/ 10 w 149"/>
                <a:gd name="T15" fmla="*/ 0 h 210"/>
                <a:gd name="T16" fmla="*/ 5 w 149"/>
                <a:gd name="T17" fmla="*/ 4 h 210"/>
                <a:gd name="T18" fmla="*/ 6 w 149"/>
                <a:gd name="T19" fmla="*/ 45 h 210"/>
                <a:gd name="T20" fmla="*/ 33 w 149"/>
                <a:gd name="T21" fmla="*/ 123 h 210"/>
                <a:gd name="T22" fmla="*/ 5 w 149"/>
                <a:gd name="T23" fmla="*/ 182 h 210"/>
                <a:gd name="T24" fmla="*/ 149 w 149"/>
                <a:gd name="T25" fmla="*/ 191 h 210"/>
                <a:gd name="T26" fmla="*/ 76 w 149"/>
                <a:gd name="T27" fmla="*/ 18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210">
                  <a:moveTo>
                    <a:pt x="76" y="189"/>
                  </a:moveTo>
                  <a:cubicBezTo>
                    <a:pt x="53" y="184"/>
                    <a:pt x="39" y="162"/>
                    <a:pt x="45" y="140"/>
                  </a:cubicBezTo>
                  <a:cubicBezTo>
                    <a:pt x="46" y="139"/>
                    <a:pt x="46" y="138"/>
                    <a:pt x="46" y="138"/>
                  </a:cubicBezTo>
                  <a:cubicBezTo>
                    <a:pt x="50" y="127"/>
                    <a:pt x="60" y="129"/>
                    <a:pt x="60" y="129"/>
                  </a:cubicBezTo>
                  <a:cubicBezTo>
                    <a:pt x="51" y="123"/>
                    <a:pt x="45" y="114"/>
                    <a:pt x="43" y="104"/>
                  </a:cubicBezTo>
                  <a:cubicBezTo>
                    <a:pt x="43" y="104"/>
                    <a:pt x="32" y="51"/>
                    <a:pt x="33" y="60"/>
                  </a:cubicBezTo>
                  <a:cubicBezTo>
                    <a:pt x="35" y="69"/>
                    <a:pt x="29" y="35"/>
                    <a:pt x="36" y="16"/>
                  </a:cubicBezTo>
                  <a:cubicBezTo>
                    <a:pt x="10" y="0"/>
                    <a:pt x="10" y="0"/>
                    <a:pt x="10" y="0"/>
                  </a:cubicBezTo>
                  <a:cubicBezTo>
                    <a:pt x="10" y="0"/>
                    <a:pt x="8" y="1"/>
                    <a:pt x="5" y="4"/>
                  </a:cubicBezTo>
                  <a:cubicBezTo>
                    <a:pt x="0" y="17"/>
                    <a:pt x="1" y="32"/>
                    <a:pt x="6" y="45"/>
                  </a:cubicBezTo>
                  <a:cubicBezTo>
                    <a:pt x="33" y="123"/>
                    <a:pt x="33" y="123"/>
                    <a:pt x="33" y="123"/>
                  </a:cubicBezTo>
                  <a:cubicBezTo>
                    <a:pt x="33" y="123"/>
                    <a:pt x="17" y="151"/>
                    <a:pt x="5" y="182"/>
                  </a:cubicBezTo>
                  <a:cubicBezTo>
                    <a:pt x="55" y="210"/>
                    <a:pt x="114" y="206"/>
                    <a:pt x="149" y="191"/>
                  </a:cubicBezTo>
                  <a:cubicBezTo>
                    <a:pt x="121" y="196"/>
                    <a:pt x="95" y="194"/>
                    <a:pt x="76" y="189"/>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işḻ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07F1680-AA3E-4A66-8D29-8B4E43971F2A}"/>
                </a:ext>
              </a:extLst>
            </p:cNvPr>
            <p:cNvSpPr/>
            <p:nvPr/>
          </p:nvSpPr>
          <p:spPr bwMode="auto">
            <a:xfrm>
              <a:off x="6235700" y="2559050"/>
              <a:ext cx="903288" cy="463550"/>
            </a:xfrm>
            <a:custGeom>
              <a:avLst/>
              <a:gdLst>
                <a:gd name="T0" fmla="*/ 339 w 357"/>
                <a:gd name="T1" fmla="*/ 0 h 183"/>
                <a:gd name="T2" fmla="*/ 286 w 357"/>
                <a:gd name="T3" fmla="*/ 33 h 183"/>
                <a:gd name="T4" fmla="*/ 202 w 357"/>
                <a:gd name="T5" fmla="*/ 122 h 183"/>
                <a:gd name="T6" fmla="*/ 94 w 357"/>
                <a:gd name="T7" fmla="*/ 98 h 183"/>
                <a:gd name="T8" fmla="*/ 88 w 357"/>
                <a:gd name="T9" fmla="*/ 82 h 183"/>
                <a:gd name="T10" fmla="*/ 87 w 357"/>
                <a:gd name="T11" fmla="*/ 60 h 183"/>
                <a:gd name="T12" fmla="*/ 76 w 357"/>
                <a:gd name="T13" fmla="*/ 65 h 183"/>
                <a:gd name="T14" fmla="*/ 70 w 357"/>
                <a:gd name="T15" fmla="*/ 85 h 183"/>
                <a:gd name="T16" fmla="*/ 31 w 357"/>
                <a:gd name="T17" fmla="*/ 62 h 183"/>
                <a:gd name="T18" fmla="*/ 3 w 357"/>
                <a:gd name="T19" fmla="*/ 52 h 183"/>
                <a:gd name="T20" fmla="*/ 14 w 357"/>
                <a:gd name="T21" fmla="*/ 71 h 183"/>
                <a:gd name="T22" fmla="*/ 28 w 357"/>
                <a:gd name="T23" fmla="*/ 84 h 183"/>
                <a:gd name="T24" fmla="*/ 26 w 357"/>
                <a:gd name="T25" fmla="*/ 88 h 183"/>
                <a:gd name="T26" fmla="*/ 23 w 357"/>
                <a:gd name="T27" fmla="*/ 97 h 183"/>
                <a:gd name="T28" fmla="*/ 23 w 357"/>
                <a:gd name="T29" fmla="*/ 101 h 183"/>
                <a:gd name="T30" fmla="*/ 20 w 357"/>
                <a:gd name="T31" fmla="*/ 110 h 183"/>
                <a:gd name="T32" fmla="*/ 21 w 357"/>
                <a:gd name="T33" fmla="*/ 117 h 183"/>
                <a:gd name="T34" fmla="*/ 21 w 357"/>
                <a:gd name="T35" fmla="*/ 122 h 183"/>
                <a:gd name="T36" fmla="*/ 26 w 357"/>
                <a:gd name="T37" fmla="*/ 129 h 183"/>
                <a:gd name="T38" fmla="*/ 54 w 357"/>
                <a:gd name="T39" fmla="*/ 139 h 183"/>
                <a:gd name="T40" fmla="*/ 80 w 357"/>
                <a:gd name="T41" fmla="*/ 142 h 183"/>
                <a:gd name="T42" fmla="*/ 225 w 357"/>
                <a:gd name="T43" fmla="*/ 173 h 183"/>
                <a:gd name="T44" fmla="*/ 328 w 357"/>
                <a:gd name="T45" fmla="*/ 81 h 183"/>
                <a:gd name="T46" fmla="*/ 339 w 357"/>
                <a:gd name="T4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7" h="183">
                  <a:moveTo>
                    <a:pt x="339" y="0"/>
                  </a:moveTo>
                  <a:cubicBezTo>
                    <a:pt x="320" y="0"/>
                    <a:pt x="311" y="5"/>
                    <a:pt x="286" y="33"/>
                  </a:cubicBezTo>
                  <a:cubicBezTo>
                    <a:pt x="270" y="50"/>
                    <a:pt x="202" y="122"/>
                    <a:pt x="202" y="122"/>
                  </a:cubicBezTo>
                  <a:cubicBezTo>
                    <a:pt x="202" y="122"/>
                    <a:pt x="100" y="102"/>
                    <a:pt x="94" y="98"/>
                  </a:cubicBezTo>
                  <a:cubicBezTo>
                    <a:pt x="89" y="94"/>
                    <a:pt x="89" y="88"/>
                    <a:pt x="88" y="82"/>
                  </a:cubicBezTo>
                  <a:cubicBezTo>
                    <a:pt x="88" y="77"/>
                    <a:pt x="87" y="64"/>
                    <a:pt x="87" y="60"/>
                  </a:cubicBezTo>
                  <a:cubicBezTo>
                    <a:pt x="88" y="54"/>
                    <a:pt x="80" y="58"/>
                    <a:pt x="76" y="65"/>
                  </a:cubicBezTo>
                  <a:cubicBezTo>
                    <a:pt x="72" y="72"/>
                    <a:pt x="73" y="83"/>
                    <a:pt x="70" y="85"/>
                  </a:cubicBezTo>
                  <a:cubicBezTo>
                    <a:pt x="68" y="88"/>
                    <a:pt x="43" y="70"/>
                    <a:pt x="31" y="62"/>
                  </a:cubicBezTo>
                  <a:cubicBezTo>
                    <a:pt x="18" y="54"/>
                    <a:pt x="9" y="46"/>
                    <a:pt x="3" y="52"/>
                  </a:cubicBezTo>
                  <a:cubicBezTo>
                    <a:pt x="0" y="56"/>
                    <a:pt x="5" y="63"/>
                    <a:pt x="14" y="71"/>
                  </a:cubicBezTo>
                  <a:cubicBezTo>
                    <a:pt x="23" y="78"/>
                    <a:pt x="26" y="82"/>
                    <a:pt x="28" y="84"/>
                  </a:cubicBezTo>
                  <a:cubicBezTo>
                    <a:pt x="29" y="85"/>
                    <a:pt x="27" y="87"/>
                    <a:pt x="26" y="88"/>
                  </a:cubicBezTo>
                  <a:cubicBezTo>
                    <a:pt x="25" y="90"/>
                    <a:pt x="22" y="94"/>
                    <a:pt x="23" y="97"/>
                  </a:cubicBezTo>
                  <a:cubicBezTo>
                    <a:pt x="23" y="98"/>
                    <a:pt x="23" y="99"/>
                    <a:pt x="23" y="101"/>
                  </a:cubicBezTo>
                  <a:cubicBezTo>
                    <a:pt x="23" y="104"/>
                    <a:pt x="20" y="107"/>
                    <a:pt x="20" y="110"/>
                  </a:cubicBezTo>
                  <a:cubicBezTo>
                    <a:pt x="19" y="112"/>
                    <a:pt x="21" y="115"/>
                    <a:pt x="21" y="117"/>
                  </a:cubicBezTo>
                  <a:cubicBezTo>
                    <a:pt x="21" y="119"/>
                    <a:pt x="21" y="120"/>
                    <a:pt x="21" y="122"/>
                  </a:cubicBezTo>
                  <a:cubicBezTo>
                    <a:pt x="21" y="125"/>
                    <a:pt x="23" y="127"/>
                    <a:pt x="26" y="129"/>
                  </a:cubicBezTo>
                  <a:cubicBezTo>
                    <a:pt x="35" y="135"/>
                    <a:pt x="44" y="136"/>
                    <a:pt x="54" y="139"/>
                  </a:cubicBezTo>
                  <a:cubicBezTo>
                    <a:pt x="63" y="141"/>
                    <a:pt x="71" y="141"/>
                    <a:pt x="80" y="142"/>
                  </a:cubicBezTo>
                  <a:cubicBezTo>
                    <a:pt x="90" y="144"/>
                    <a:pt x="205" y="183"/>
                    <a:pt x="225" y="173"/>
                  </a:cubicBezTo>
                  <a:cubicBezTo>
                    <a:pt x="243" y="165"/>
                    <a:pt x="328" y="81"/>
                    <a:pt x="328" y="81"/>
                  </a:cubicBezTo>
                  <a:cubicBezTo>
                    <a:pt x="357" y="47"/>
                    <a:pt x="339" y="0"/>
                    <a:pt x="339" y="0"/>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íŝḻ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3A00542-8EA4-4EC3-9EF8-97B616C20365}"/>
                </a:ext>
              </a:extLst>
            </p:cNvPr>
            <p:cNvSpPr/>
            <p:nvPr/>
          </p:nvSpPr>
          <p:spPr bwMode="auto">
            <a:xfrm>
              <a:off x="6883400" y="2549525"/>
              <a:ext cx="242888" cy="282575"/>
            </a:xfrm>
            <a:custGeom>
              <a:avLst/>
              <a:gdLst>
                <a:gd name="T0" fmla="*/ 89 w 96"/>
                <a:gd name="T1" fmla="*/ 3 h 112"/>
                <a:gd name="T2" fmla="*/ 49 w 96"/>
                <a:gd name="T3" fmla="*/ 14 h 112"/>
                <a:gd name="T4" fmla="*/ 0 w 96"/>
                <a:gd name="T5" fmla="*/ 64 h 112"/>
                <a:gd name="T6" fmla="*/ 47 w 96"/>
                <a:gd name="T7" fmla="*/ 112 h 112"/>
                <a:gd name="T8" fmla="*/ 83 w 96"/>
                <a:gd name="T9" fmla="*/ 76 h 112"/>
                <a:gd name="T10" fmla="*/ 89 w 96"/>
                <a:gd name="T11" fmla="*/ 3 h 112"/>
              </a:gdLst>
              <a:ahLst/>
              <a:cxnLst>
                <a:cxn ang="0">
                  <a:pos x="T0" y="T1"/>
                </a:cxn>
                <a:cxn ang="0">
                  <a:pos x="T2" y="T3"/>
                </a:cxn>
                <a:cxn ang="0">
                  <a:pos x="T4" y="T5"/>
                </a:cxn>
                <a:cxn ang="0">
                  <a:pos x="T6" y="T7"/>
                </a:cxn>
                <a:cxn ang="0">
                  <a:pos x="T8" y="T9"/>
                </a:cxn>
                <a:cxn ang="0">
                  <a:pos x="T10" y="T11"/>
                </a:cxn>
              </a:cxnLst>
              <a:rect l="0" t="0" r="r" b="b"/>
              <a:pathLst>
                <a:path w="96" h="112">
                  <a:moveTo>
                    <a:pt x="89" y="3"/>
                  </a:moveTo>
                  <a:cubicBezTo>
                    <a:pt x="89" y="3"/>
                    <a:pt x="63" y="0"/>
                    <a:pt x="49" y="14"/>
                  </a:cubicBezTo>
                  <a:cubicBezTo>
                    <a:pt x="31" y="32"/>
                    <a:pt x="0" y="64"/>
                    <a:pt x="0" y="64"/>
                  </a:cubicBezTo>
                  <a:cubicBezTo>
                    <a:pt x="0" y="64"/>
                    <a:pt x="14" y="98"/>
                    <a:pt x="47" y="112"/>
                  </a:cubicBezTo>
                  <a:cubicBezTo>
                    <a:pt x="47" y="112"/>
                    <a:pt x="75" y="92"/>
                    <a:pt x="83" y="76"/>
                  </a:cubicBezTo>
                  <a:cubicBezTo>
                    <a:pt x="91" y="61"/>
                    <a:pt x="96" y="35"/>
                    <a:pt x="89" y="3"/>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iṥḷ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E9E055E-1850-430C-9DBC-71BED8FBD1FB}"/>
                </a:ext>
              </a:extLst>
            </p:cNvPr>
            <p:cNvSpPr/>
            <p:nvPr/>
          </p:nvSpPr>
          <p:spPr bwMode="auto">
            <a:xfrm>
              <a:off x="7410450" y="2789238"/>
              <a:ext cx="438150" cy="481013"/>
            </a:xfrm>
            <a:custGeom>
              <a:avLst/>
              <a:gdLst>
                <a:gd name="T0" fmla="*/ 276 w 276"/>
                <a:gd name="T1" fmla="*/ 0 h 303"/>
                <a:gd name="T2" fmla="*/ 59 w 276"/>
                <a:gd name="T3" fmla="*/ 58 h 303"/>
                <a:gd name="T4" fmla="*/ 0 w 276"/>
                <a:gd name="T5" fmla="*/ 303 h 303"/>
                <a:gd name="T6" fmla="*/ 206 w 276"/>
                <a:gd name="T7" fmla="*/ 242 h 303"/>
                <a:gd name="T8" fmla="*/ 276 w 276"/>
                <a:gd name="T9" fmla="*/ 0 h 303"/>
              </a:gdLst>
              <a:ahLst/>
              <a:cxnLst>
                <a:cxn ang="0">
                  <a:pos x="T0" y="T1"/>
                </a:cxn>
                <a:cxn ang="0">
                  <a:pos x="T2" y="T3"/>
                </a:cxn>
                <a:cxn ang="0">
                  <a:pos x="T4" y="T5"/>
                </a:cxn>
                <a:cxn ang="0">
                  <a:pos x="T6" y="T7"/>
                </a:cxn>
                <a:cxn ang="0">
                  <a:pos x="T8" y="T9"/>
                </a:cxn>
              </a:cxnLst>
              <a:rect l="0" t="0" r="r" b="b"/>
              <a:pathLst>
                <a:path w="276" h="303">
                  <a:moveTo>
                    <a:pt x="276" y="0"/>
                  </a:moveTo>
                  <a:lnTo>
                    <a:pt x="59" y="58"/>
                  </a:lnTo>
                  <a:lnTo>
                    <a:pt x="0" y="303"/>
                  </a:lnTo>
                  <a:lnTo>
                    <a:pt x="206" y="242"/>
                  </a:lnTo>
                  <a:lnTo>
                    <a:pt x="276" y="0"/>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işḷ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26584FD-8850-4882-A61B-7734C5814C73}"/>
                </a:ext>
              </a:extLst>
            </p:cNvPr>
            <p:cNvSpPr/>
            <p:nvPr/>
          </p:nvSpPr>
          <p:spPr bwMode="auto">
            <a:xfrm>
              <a:off x="7410450" y="2789238"/>
              <a:ext cx="438150" cy="481013"/>
            </a:xfrm>
            <a:custGeom>
              <a:avLst/>
              <a:gdLst>
                <a:gd name="T0" fmla="*/ 276 w 276"/>
                <a:gd name="T1" fmla="*/ 0 h 303"/>
                <a:gd name="T2" fmla="*/ 59 w 276"/>
                <a:gd name="T3" fmla="*/ 58 h 303"/>
                <a:gd name="T4" fmla="*/ 0 w 276"/>
                <a:gd name="T5" fmla="*/ 303 h 303"/>
                <a:gd name="T6" fmla="*/ 206 w 276"/>
                <a:gd name="T7" fmla="*/ 242 h 303"/>
                <a:gd name="T8" fmla="*/ 276 w 276"/>
                <a:gd name="T9" fmla="*/ 0 h 303"/>
              </a:gdLst>
              <a:ahLst/>
              <a:cxnLst>
                <a:cxn ang="0">
                  <a:pos x="T0" y="T1"/>
                </a:cxn>
                <a:cxn ang="0">
                  <a:pos x="T2" y="T3"/>
                </a:cxn>
                <a:cxn ang="0">
                  <a:pos x="T4" y="T5"/>
                </a:cxn>
                <a:cxn ang="0">
                  <a:pos x="T6" y="T7"/>
                </a:cxn>
                <a:cxn ang="0">
                  <a:pos x="T8" y="T9"/>
                </a:cxn>
              </a:cxnLst>
              <a:rect l="0" t="0" r="r" b="b"/>
              <a:pathLst>
                <a:path w="276" h="303">
                  <a:moveTo>
                    <a:pt x="276" y="0"/>
                  </a:moveTo>
                  <a:lnTo>
                    <a:pt x="59" y="58"/>
                  </a:lnTo>
                  <a:lnTo>
                    <a:pt x="0" y="303"/>
                  </a:lnTo>
                  <a:lnTo>
                    <a:pt x="206" y="242"/>
                  </a:lnTo>
                  <a:lnTo>
                    <a:pt x="2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iṩḻ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7609DA2-9E11-4A14-8610-43D70C7C4738}"/>
                </a:ext>
              </a:extLst>
            </p:cNvPr>
            <p:cNvSpPr/>
            <p:nvPr/>
          </p:nvSpPr>
          <p:spPr bwMode="auto">
            <a:xfrm>
              <a:off x="7410450" y="2789238"/>
              <a:ext cx="438150" cy="481013"/>
            </a:xfrm>
            <a:custGeom>
              <a:avLst/>
              <a:gdLst>
                <a:gd name="T0" fmla="*/ 135 w 173"/>
                <a:gd name="T1" fmla="*/ 124 h 190"/>
                <a:gd name="T2" fmla="*/ 111 w 173"/>
                <a:gd name="T3" fmla="*/ 109 h 190"/>
                <a:gd name="T4" fmla="*/ 138 w 173"/>
                <a:gd name="T5" fmla="*/ 121 h 190"/>
                <a:gd name="T6" fmla="*/ 137 w 173"/>
                <a:gd name="T7" fmla="*/ 124 h 190"/>
                <a:gd name="T8" fmla="*/ 135 w 173"/>
                <a:gd name="T9" fmla="*/ 124 h 190"/>
                <a:gd name="T10" fmla="*/ 74 w 173"/>
                <a:gd name="T11" fmla="*/ 40 h 190"/>
                <a:gd name="T12" fmla="*/ 75 w 173"/>
                <a:gd name="T13" fmla="*/ 34 h 190"/>
                <a:gd name="T14" fmla="*/ 95 w 173"/>
                <a:gd name="T15" fmla="*/ 24 h 190"/>
                <a:gd name="T16" fmla="*/ 115 w 173"/>
                <a:gd name="T17" fmla="*/ 19 h 190"/>
                <a:gd name="T18" fmla="*/ 128 w 173"/>
                <a:gd name="T19" fmla="*/ 17 h 190"/>
                <a:gd name="T20" fmla="*/ 133 w 173"/>
                <a:gd name="T21" fmla="*/ 19 h 190"/>
                <a:gd name="T22" fmla="*/ 132 w 173"/>
                <a:gd name="T23" fmla="*/ 25 h 190"/>
                <a:gd name="T24" fmla="*/ 74 w 173"/>
                <a:gd name="T25" fmla="*/ 40 h 190"/>
                <a:gd name="T26" fmla="*/ 173 w 173"/>
                <a:gd name="T27" fmla="*/ 0 h 190"/>
                <a:gd name="T28" fmla="*/ 87 w 173"/>
                <a:gd name="T29" fmla="*/ 23 h 190"/>
                <a:gd name="T30" fmla="*/ 37 w 173"/>
                <a:gd name="T31" fmla="*/ 36 h 190"/>
                <a:gd name="T32" fmla="*/ 36 w 173"/>
                <a:gd name="T33" fmla="*/ 40 h 190"/>
                <a:gd name="T34" fmla="*/ 17 w 173"/>
                <a:gd name="T35" fmla="*/ 119 h 190"/>
                <a:gd name="T36" fmla="*/ 15 w 173"/>
                <a:gd name="T37" fmla="*/ 128 h 190"/>
                <a:gd name="T38" fmla="*/ 0 w 173"/>
                <a:gd name="T39" fmla="*/ 190 h 190"/>
                <a:gd name="T40" fmla="*/ 129 w 173"/>
                <a:gd name="T41" fmla="*/ 152 h 190"/>
                <a:gd name="T42" fmla="*/ 173 w 173"/>
                <a:gd name="T4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3" h="190">
                  <a:moveTo>
                    <a:pt x="135" y="124"/>
                  </a:moveTo>
                  <a:cubicBezTo>
                    <a:pt x="121" y="124"/>
                    <a:pt x="113" y="112"/>
                    <a:pt x="111" y="109"/>
                  </a:cubicBezTo>
                  <a:cubicBezTo>
                    <a:pt x="138" y="121"/>
                    <a:pt x="138" y="121"/>
                    <a:pt x="138" y="121"/>
                  </a:cubicBezTo>
                  <a:cubicBezTo>
                    <a:pt x="137" y="124"/>
                    <a:pt x="137" y="124"/>
                    <a:pt x="137" y="124"/>
                  </a:cubicBezTo>
                  <a:cubicBezTo>
                    <a:pt x="136" y="124"/>
                    <a:pt x="136" y="124"/>
                    <a:pt x="135" y="124"/>
                  </a:cubicBezTo>
                  <a:moveTo>
                    <a:pt x="74" y="40"/>
                  </a:moveTo>
                  <a:cubicBezTo>
                    <a:pt x="75" y="34"/>
                    <a:pt x="75" y="34"/>
                    <a:pt x="75" y="34"/>
                  </a:cubicBezTo>
                  <a:cubicBezTo>
                    <a:pt x="76" y="32"/>
                    <a:pt x="85" y="27"/>
                    <a:pt x="95" y="24"/>
                  </a:cubicBezTo>
                  <a:cubicBezTo>
                    <a:pt x="115" y="19"/>
                    <a:pt x="115" y="19"/>
                    <a:pt x="115" y="19"/>
                  </a:cubicBezTo>
                  <a:cubicBezTo>
                    <a:pt x="120" y="18"/>
                    <a:pt x="125" y="17"/>
                    <a:pt x="128" y="17"/>
                  </a:cubicBezTo>
                  <a:cubicBezTo>
                    <a:pt x="131" y="17"/>
                    <a:pt x="133" y="18"/>
                    <a:pt x="133" y="19"/>
                  </a:cubicBezTo>
                  <a:cubicBezTo>
                    <a:pt x="132" y="22"/>
                    <a:pt x="132" y="25"/>
                    <a:pt x="132" y="25"/>
                  </a:cubicBezTo>
                  <a:cubicBezTo>
                    <a:pt x="74" y="40"/>
                    <a:pt x="74" y="40"/>
                    <a:pt x="74" y="40"/>
                  </a:cubicBezTo>
                  <a:moveTo>
                    <a:pt x="173" y="0"/>
                  </a:moveTo>
                  <a:cubicBezTo>
                    <a:pt x="87" y="23"/>
                    <a:pt x="87" y="23"/>
                    <a:pt x="87" y="23"/>
                  </a:cubicBezTo>
                  <a:cubicBezTo>
                    <a:pt x="37" y="36"/>
                    <a:pt x="37" y="36"/>
                    <a:pt x="37" y="36"/>
                  </a:cubicBezTo>
                  <a:cubicBezTo>
                    <a:pt x="36" y="40"/>
                    <a:pt x="36" y="40"/>
                    <a:pt x="36" y="40"/>
                  </a:cubicBezTo>
                  <a:cubicBezTo>
                    <a:pt x="17" y="119"/>
                    <a:pt x="17" y="119"/>
                    <a:pt x="17" y="119"/>
                  </a:cubicBezTo>
                  <a:cubicBezTo>
                    <a:pt x="15" y="128"/>
                    <a:pt x="15" y="128"/>
                    <a:pt x="15" y="128"/>
                  </a:cubicBezTo>
                  <a:cubicBezTo>
                    <a:pt x="0" y="190"/>
                    <a:pt x="0" y="190"/>
                    <a:pt x="0" y="190"/>
                  </a:cubicBezTo>
                  <a:cubicBezTo>
                    <a:pt x="129" y="152"/>
                    <a:pt x="129" y="152"/>
                    <a:pt x="129" y="152"/>
                  </a:cubicBezTo>
                  <a:cubicBezTo>
                    <a:pt x="173" y="0"/>
                    <a:pt x="173" y="0"/>
                    <a:pt x="173"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lumMod val="75000"/>
                    <a:lumOff val="25000"/>
                  </a:schemeClr>
                </a:solidFill>
              </a:endParaRPr>
            </a:p>
          </p:txBody>
        </p:sp>
        <p:sp>
          <p:nvSpPr>
            <p:cNvPr id="136" name="îş1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6382A8F-50C0-415D-B970-4FA3F2EA0085}"/>
                </a:ext>
              </a:extLst>
            </p:cNvPr>
            <p:cNvSpPr/>
            <p:nvPr/>
          </p:nvSpPr>
          <p:spPr bwMode="auto">
            <a:xfrm>
              <a:off x="7691438" y="3065463"/>
              <a:ext cx="68263" cy="38100"/>
            </a:xfrm>
            <a:custGeom>
              <a:avLst/>
              <a:gdLst>
                <a:gd name="T0" fmla="*/ 0 w 27"/>
                <a:gd name="T1" fmla="*/ 0 h 15"/>
                <a:gd name="T2" fmla="*/ 24 w 27"/>
                <a:gd name="T3" fmla="*/ 15 h 15"/>
                <a:gd name="T4" fmla="*/ 26 w 27"/>
                <a:gd name="T5" fmla="*/ 15 h 15"/>
                <a:gd name="T6" fmla="*/ 27 w 27"/>
                <a:gd name="T7" fmla="*/ 12 h 15"/>
                <a:gd name="T8" fmla="*/ 0 w 27"/>
                <a:gd name="T9" fmla="*/ 0 h 15"/>
              </a:gdLst>
              <a:ahLst/>
              <a:cxnLst>
                <a:cxn ang="0">
                  <a:pos x="T0" y="T1"/>
                </a:cxn>
                <a:cxn ang="0">
                  <a:pos x="T2" y="T3"/>
                </a:cxn>
                <a:cxn ang="0">
                  <a:pos x="T4" y="T5"/>
                </a:cxn>
                <a:cxn ang="0">
                  <a:pos x="T6" y="T7"/>
                </a:cxn>
                <a:cxn ang="0">
                  <a:pos x="T8" y="T9"/>
                </a:cxn>
              </a:cxnLst>
              <a:rect l="0" t="0" r="r" b="b"/>
              <a:pathLst>
                <a:path w="27" h="15">
                  <a:moveTo>
                    <a:pt x="0" y="0"/>
                  </a:moveTo>
                  <a:cubicBezTo>
                    <a:pt x="2" y="3"/>
                    <a:pt x="10" y="15"/>
                    <a:pt x="24" y="15"/>
                  </a:cubicBezTo>
                  <a:cubicBezTo>
                    <a:pt x="25" y="15"/>
                    <a:pt x="25" y="15"/>
                    <a:pt x="26" y="15"/>
                  </a:cubicBezTo>
                  <a:cubicBezTo>
                    <a:pt x="27" y="12"/>
                    <a:pt x="27" y="12"/>
                    <a:pt x="27" y="12"/>
                  </a:cubicBezTo>
                  <a:cubicBezTo>
                    <a:pt x="0" y="0"/>
                    <a:pt x="0" y="0"/>
                    <a:pt x="0" y="0"/>
                  </a:cubicBezTo>
                </a:path>
              </a:pathLst>
            </a:custGeom>
            <a:solidFill>
              <a:srgbClr val="1A9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îṧ1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17C42FF-BF7A-4DCA-BBE4-E0C48FEFD338}"/>
                </a:ext>
              </a:extLst>
            </p:cNvPr>
            <p:cNvSpPr/>
            <p:nvPr/>
          </p:nvSpPr>
          <p:spPr bwMode="auto">
            <a:xfrm>
              <a:off x="7597775" y="2832100"/>
              <a:ext cx="149225" cy="58738"/>
            </a:xfrm>
            <a:custGeom>
              <a:avLst/>
              <a:gdLst>
                <a:gd name="T0" fmla="*/ 54 w 59"/>
                <a:gd name="T1" fmla="*/ 0 h 23"/>
                <a:gd name="T2" fmla="*/ 41 w 59"/>
                <a:gd name="T3" fmla="*/ 2 h 23"/>
                <a:gd name="T4" fmla="*/ 21 w 59"/>
                <a:gd name="T5" fmla="*/ 7 h 23"/>
                <a:gd name="T6" fmla="*/ 1 w 59"/>
                <a:gd name="T7" fmla="*/ 17 h 23"/>
                <a:gd name="T8" fmla="*/ 0 w 59"/>
                <a:gd name="T9" fmla="*/ 23 h 23"/>
                <a:gd name="T10" fmla="*/ 58 w 59"/>
                <a:gd name="T11" fmla="*/ 8 h 23"/>
                <a:gd name="T12" fmla="*/ 59 w 59"/>
                <a:gd name="T13" fmla="*/ 2 h 23"/>
                <a:gd name="T14" fmla="*/ 54 w 5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23">
                  <a:moveTo>
                    <a:pt x="54" y="0"/>
                  </a:moveTo>
                  <a:cubicBezTo>
                    <a:pt x="51" y="0"/>
                    <a:pt x="46" y="1"/>
                    <a:pt x="41" y="2"/>
                  </a:cubicBezTo>
                  <a:cubicBezTo>
                    <a:pt x="21" y="7"/>
                    <a:pt x="21" y="7"/>
                    <a:pt x="21" y="7"/>
                  </a:cubicBezTo>
                  <a:cubicBezTo>
                    <a:pt x="11" y="10"/>
                    <a:pt x="2" y="15"/>
                    <a:pt x="1" y="17"/>
                  </a:cubicBezTo>
                  <a:cubicBezTo>
                    <a:pt x="0" y="23"/>
                    <a:pt x="0" y="23"/>
                    <a:pt x="0" y="23"/>
                  </a:cubicBezTo>
                  <a:cubicBezTo>
                    <a:pt x="58" y="8"/>
                    <a:pt x="58" y="8"/>
                    <a:pt x="58" y="8"/>
                  </a:cubicBezTo>
                  <a:cubicBezTo>
                    <a:pt x="58" y="8"/>
                    <a:pt x="58" y="5"/>
                    <a:pt x="59" y="2"/>
                  </a:cubicBezTo>
                  <a:cubicBezTo>
                    <a:pt x="59" y="1"/>
                    <a:pt x="57" y="0"/>
                    <a:pt x="54" y="0"/>
                  </a:cubicBezTo>
                </a:path>
              </a:pathLst>
            </a:custGeom>
            <a:solidFill>
              <a:srgbClr val="1A9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íšľ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A1163FE-DCD4-4F19-9417-8D1B772657B6}"/>
                </a:ext>
              </a:extLst>
            </p:cNvPr>
            <p:cNvSpPr/>
            <p:nvPr/>
          </p:nvSpPr>
          <p:spPr bwMode="auto">
            <a:xfrm>
              <a:off x="7593013" y="2776538"/>
              <a:ext cx="179388" cy="80963"/>
            </a:xfrm>
            <a:custGeom>
              <a:avLst/>
              <a:gdLst>
                <a:gd name="T0" fmla="*/ 70 w 71"/>
                <a:gd name="T1" fmla="*/ 10 h 32"/>
                <a:gd name="T2" fmla="*/ 63 w 71"/>
                <a:gd name="T3" fmla="*/ 9 h 32"/>
                <a:gd name="T4" fmla="*/ 55 w 71"/>
                <a:gd name="T5" fmla="*/ 11 h 32"/>
                <a:gd name="T6" fmla="*/ 40 w 71"/>
                <a:gd name="T7" fmla="*/ 4 h 32"/>
                <a:gd name="T8" fmla="*/ 19 w 71"/>
                <a:gd name="T9" fmla="*/ 21 h 32"/>
                <a:gd name="T10" fmla="*/ 10 w 71"/>
                <a:gd name="T11" fmla="*/ 23 h 32"/>
                <a:gd name="T12" fmla="*/ 1 w 71"/>
                <a:gd name="T13" fmla="*/ 29 h 32"/>
                <a:gd name="T14" fmla="*/ 0 w 71"/>
                <a:gd name="T15" fmla="*/ 32 h 32"/>
                <a:gd name="T16" fmla="*/ 70 w 71"/>
                <a:gd name="T17" fmla="*/ 13 h 32"/>
                <a:gd name="T18" fmla="*/ 70 w 71"/>
                <a:gd name="T1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32">
                  <a:moveTo>
                    <a:pt x="70" y="10"/>
                  </a:moveTo>
                  <a:cubicBezTo>
                    <a:pt x="71" y="8"/>
                    <a:pt x="67" y="8"/>
                    <a:pt x="63" y="9"/>
                  </a:cubicBezTo>
                  <a:cubicBezTo>
                    <a:pt x="55" y="11"/>
                    <a:pt x="55" y="11"/>
                    <a:pt x="55" y="11"/>
                  </a:cubicBezTo>
                  <a:cubicBezTo>
                    <a:pt x="55" y="11"/>
                    <a:pt x="58" y="0"/>
                    <a:pt x="40" y="4"/>
                  </a:cubicBezTo>
                  <a:cubicBezTo>
                    <a:pt x="22" y="8"/>
                    <a:pt x="19" y="21"/>
                    <a:pt x="19" y="21"/>
                  </a:cubicBezTo>
                  <a:cubicBezTo>
                    <a:pt x="19" y="21"/>
                    <a:pt x="15" y="22"/>
                    <a:pt x="10" y="23"/>
                  </a:cubicBezTo>
                  <a:cubicBezTo>
                    <a:pt x="5" y="24"/>
                    <a:pt x="1" y="27"/>
                    <a:pt x="1" y="29"/>
                  </a:cubicBezTo>
                  <a:cubicBezTo>
                    <a:pt x="0" y="32"/>
                    <a:pt x="0" y="32"/>
                    <a:pt x="0" y="32"/>
                  </a:cubicBezTo>
                  <a:cubicBezTo>
                    <a:pt x="70" y="13"/>
                    <a:pt x="70" y="13"/>
                    <a:pt x="70" y="13"/>
                  </a:cubicBezTo>
                  <a:cubicBezTo>
                    <a:pt x="70" y="13"/>
                    <a:pt x="70" y="12"/>
                    <a:pt x="70" y="10"/>
                  </a:cubicBez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ïṧl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D921DA1-7777-4A85-B040-3871BF450CF9}"/>
                </a:ext>
              </a:extLst>
            </p:cNvPr>
            <p:cNvSpPr/>
            <p:nvPr/>
          </p:nvSpPr>
          <p:spPr bwMode="auto">
            <a:xfrm>
              <a:off x="7627938" y="2813050"/>
              <a:ext cx="125413" cy="61913"/>
            </a:xfrm>
            <a:custGeom>
              <a:avLst/>
              <a:gdLst>
                <a:gd name="T0" fmla="*/ 47 w 49"/>
                <a:gd name="T1" fmla="*/ 2 h 25"/>
                <a:gd name="T2" fmla="*/ 37 w 49"/>
                <a:gd name="T3" fmla="*/ 9 h 25"/>
                <a:gd name="T4" fmla="*/ 35 w 49"/>
                <a:gd name="T5" fmla="*/ 17 h 25"/>
                <a:gd name="T6" fmla="*/ 4 w 49"/>
                <a:gd name="T7" fmla="*/ 25 h 25"/>
                <a:gd name="T8" fmla="*/ 6 w 49"/>
                <a:gd name="T9" fmla="*/ 17 h 25"/>
                <a:gd name="T10" fmla="*/ 1 w 49"/>
                <a:gd name="T11" fmla="*/ 14 h 25"/>
                <a:gd name="T12" fmla="*/ 0 w 49"/>
                <a:gd name="T13" fmla="*/ 12 h 25"/>
                <a:gd name="T14" fmla="*/ 49 w 49"/>
                <a:gd name="T15" fmla="*/ 0 h 25"/>
                <a:gd name="T16" fmla="*/ 47 w 49"/>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5">
                  <a:moveTo>
                    <a:pt x="47" y="2"/>
                  </a:moveTo>
                  <a:cubicBezTo>
                    <a:pt x="40" y="3"/>
                    <a:pt x="38" y="4"/>
                    <a:pt x="37" y="9"/>
                  </a:cubicBezTo>
                  <a:cubicBezTo>
                    <a:pt x="36" y="14"/>
                    <a:pt x="35" y="17"/>
                    <a:pt x="35" y="17"/>
                  </a:cubicBezTo>
                  <a:cubicBezTo>
                    <a:pt x="4" y="25"/>
                    <a:pt x="4" y="25"/>
                    <a:pt x="4" y="25"/>
                  </a:cubicBezTo>
                  <a:cubicBezTo>
                    <a:pt x="4" y="25"/>
                    <a:pt x="6" y="19"/>
                    <a:pt x="6" y="17"/>
                  </a:cubicBezTo>
                  <a:cubicBezTo>
                    <a:pt x="7" y="14"/>
                    <a:pt x="6" y="13"/>
                    <a:pt x="1" y="14"/>
                  </a:cubicBezTo>
                  <a:cubicBezTo>
                    <a:pt x="0" y="12"/>
                    <a:pt x="0" y="12"/>
                    <a:pt x="0" y="12"/>
                  </a:cubicBezTo>
                  <a:cubicBezTo>
                    <a:pt x="49" y="0"/>
                    <a:pt x="49" y="0"/>
                    <a:pt x="49" y="0"/>
                  </a:cubicBezTo>
                  <a:lnTo>
                    <a:pt x="47" y="2"/>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ïṣļ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3412704-DBC7-4702-A177-D2AE11A0A426}"/>
                </a:ext>
              </a:extLst>
            </p:cNvPr>
            <p:cNvSpPr/>
            <p:nvPr/>
          </p:nvSpPr>
          <p:spPr bwMode="auto">
            <a:xfrm>
              <a:off x="7602538" y="2832100"/>
              <a:ext cx="150813" cy="58738"/>
            </a:xfrm>
            <a:custGeom>
              <a:avLst/>
              <a:gdLst>
                <a:gd name="T0" fmla="*/ 58 w 59"/>
                <a:gd name="T1" fmla="*/ 8 h 23"/>
                <a:gd name="T2" fmla="*/ 59 w 59"/>
                <a:gd name="T3" fmla="*/ 3 h 23"/>
                <a:gd name="T4" fmla="*/ 41 w 59"/>
                <a:gd name="T5" fmla="*/ 3 h 23"/>
                <a:gd name="T6" fmla="*/ 21 w 59"/>
                <a:gd name="T7" fmla="*/ 8 h 23"/>
                <a:gd name="T8" fmla="*/ 1 w 59"/>
                <a:gd name="T9" fmla="*/ 18 h 23"/>
                <a:gd name="T10" fmla="*/ 0 w 59"/>
                <a:gd name="T11" fmla="*/ 23 h 23"/>
                <a:gd name="T12" fmla="*/ 58 w 59"/>
                <a:gd name="T13" fmla="*/ 8 h 23"/>
              </a:gdLst>
              <a:ahLst/>
              <a:cxnLst>
                <a:cxn ang="0">
                  <a:pos x="T0" y="T1"/>
                </a:cxn>
                <a:cxn ang="0">
                  <a:pos x="T2" y="T3"/>
                </a:cxn>
                <a:cxn ang="0">
                  <a:pos x="T4" y="T5"/>
                </a:cxn>
                <a:cxn ang="0">
                  <a:pos x="T6" y="T7"/>
                </a:cxn>
                <a:cxn ang="0">
                  <a:pos x="T8" y="T9"/>
                </a:cxn>
                <a:cxn ang="0">
                  <a:pos x="T10" y="T11"/>
                </a:cxn>
                <a:cxn ang="0">
                  <a:pos x="T12" y="T13"/>
                </a:cxn>
              </a:cxnLst>
              <a:rect l="0" t="0" r="r" b="b"/>
              <a:pathLst>
                <a:path w="59" h="23">
                  <a:moveTo>
                    <a:pt x="58" y="8"/>
                  </a:moveTo>
                  <a:cubicBezTo>
                    <a:pt x="58" y="8"/>
                    <a:pt x="58" y="6"/>
                    <a:pt x="59" y="3"/>
                  </a:cubicBezTo>
                  <a:cubicBezTo>
                    <a:pt x="59" y="0"/>
                    <a:pt x="51" y="0"/>
                    <a:pt x="41" y="3"/>
                  </a:cubicBezTo>
                  <a:cubicBezTo>
                    <a:pt x="21" y="8"/>
                    <a:pt x="21" y="8"/>
                    <a:pt x="21" y="8"/>
                  </a:cubicBezTo>
                  <a:cubicBezTo>
                    <a:pt x="11" y="11"/>
                    <a:pt x="2" y="15"/>
                    <a:pt x="1" y="18"/>
                  </a:cubicBezTo>
                  <a:cubicBezTo>
                    <a:pt x="0" y="23"/>
                    <a:pt x="0" y="23"/>
                    <a:pt x="0" y="23"/>
                  </a:cubicBezTo>
                  <a:lnTo>
                    <a:pt x="58" y="8"/>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îṡl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FA346B7-D40E-4FA9-A61B-4F9375ED0B72}"/>
                </a:ext>
              </a:extLst>
            </p:cNvPr>
            <p:cNvSpPr/>
            <p:nvPr/>
          </p:nvSpPr>
          <p:spPr bwMode="auto">
            <a:xfrm>
              <a:off x="7677150" y="2900363"/>
              <a:ext cx="163513" cy="195263"/>
            </a:xfrm>
            <a:custGeom>
              <a:avLst/>
              <a:gdLst>
                <a:gd name="T0" fmla="*/ 53 w 65"/>
                <a:gd name="T1" fmla="*/ 6 h 77"/>
                <a:gd name="T2" fmla="*/ 47 w 65"/>
                <a:gd name="T3" fmla="*/ 27 h 77"/>
                <a:gd name="T4" fmla="*/ 21 w 65"/>
                <a:gd name="T5" fmla="*/ 41 h 77"/>
                <a:gd name="T6" fmla="*/ 5 w 65"/>
                <a:gd name="T7" fmla="*/ 61 h 77"/>
                <a:gd name="T8" fmla="*/ 34 w 65"/>
                <a:gd name="T9" fmla="*/ 77 h 77"/>
                <a:gd name="T10" fmla="*/ 58 w 65"/>
                <a:gd name="T11" fmla="*/ 56 h 77"/>
                <a:gd name="T12" fmla="*/ 63 w 65"/>
                <a:gd name="T13" fmla="*/ 12 h 77"/>
                <a:gd name="T14" fmla="*/ 53 w 65"/>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77">
                  <a:moveTo>
                    <a:pt x="53" y="6"/>
                  </a:moveTo>
                  <a:cubicBezTo>
                    <a:pt x="53" y="6"/>
                    <a:pt x="48" y="23"/>
                    <a:pt x="47" y="27"/>
                  </a:cubicBezTo>
                  <a:cubicBezTo>
                    <a:pt x="46" y="31"/>
                    <a:pt x="31" y="39"/>
                    <a:pt x="21" y="41"/>
                  </a:cubicBezTo>
                  <a:cubicBezTo>
                    <a:pt x="11" y="44"/>
                    <a:pt x="0" y="47"/>
                    <a:pt x="5" y="61"/>
                  </a:cubicBezTo>
                  <a:cubicBezTo>
                    <a:pt x="9" y="74"/>
                    <a:pt x="25" y="77"/>
                    <a:pt x="34" y="77"/>
                  </a:cubicBezTo>
                  <a:cubicBezTo>
                    <a:pt x="42" y="76"/>
                    <a:pt x="54" y="68"/>
                    <a:pt x="58" y="56"/>
                  </a:cubicBezTo>
                  <a:cubicBezTo>
                    <a:pt x="64" y="39"/>
                    <a:pt x="61" y="22"/>
                    <a:pt x="63" y="12"/>
                  </a:cubicBezTo>
                  <a:cubicBezTo>
                    <a:pt x="65" y="2"/>
                    <a:pt x="58" y="0"/>
                    <a:pt x="53" y="6"/>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ïṥ1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8992AEF-31A9-42A8-BD0C-6CB9F6CB259A}"/>
                </a:ext>
              </a:extLst>
            </p:cNvPr>
            <p:cNvSpPr/>
            <p:nvPr/>
          </p:nvSpPr>
          <p:spPr bwMode="auto">
            <a:xfrm>
              <a:off x="7162800" y="2289175"/>
              <a:ext cx="31750" cy="90488"/>
            </a:xfrm>
            <a:custGeom>
              <a:avLst/>
              <a:gdLst>
                <a:gd name="T0" fmla="*/ 0 w 13"/>
                <a:gd name="T1" fmla="*/ 16 h 36"/>
                <a:gd name="T2" fmla="*/ 0 w 13"/>
                <a:gd name="T3" fmla="*/ 36 h 36"/>
                <a:gd name="T4" fmla="*/ 13 w 13"/>
                <a:gd name="T5" fmla="*/ 23 h 36"/>
                <a:gd name="T6" fmla="*/ 13 w 13"/>
                <a:gd name="T7" fmla="*/ 0 h 36"/>
                <a:gd name="T8" fmla="*/ 0 w 13"/>
                <a:gd name="T9" fmla="*/ 16 h 36"/>
              </a:gdLst>
              <a:ahLst/>
              <a:cxnLst>
                <a:cxn ang="0">
                  <a:pos x="T0" y="T1"/>
                </a:cxn>
                <a:cxn ang="0">
                  <a:pos x="T2" y="T3"/>
                </a:cxn>
                <a:cxn ang="0">
                  <a:pos x="T4" y="T5"/>
                </a:cxn>
                <a:cxn ang="0">
                  <a:pos x="T6" y="T7"/>
                </a:cxn>
                <a:cxn ang="0">
                  <a:pos x="T8" y="T9"/>
                </a:cxn>
              </a:cxnLst>
              <a:rect l="0" t="0" r="r" b="b"/>
              <a:pathLst>
                <a:path w="13" h="36">
                  <a:moveTo>
                    <a:pt x="0" y="16"/>
                  </a:moveTo>
                  <a:cubicBezTo>
                    <a:pt x="0" y="36"/>
                    <a:pt x="0" y="36"/>
                    <a:pt x="0" y="36"/>
                  </a:cubicBezTo>
                  <a:cubicBezTo>
                    <a:pt x="7" y="36"/>
                    <a:pt x="13" y="30"/>
                    <a:pt x="13" y="23"/>
                  </a:cubicBezTo>
                  <a:cubicBezTo>
                    <a:pt x="13" y="0"/>
                    <a:pt x="13" y="0"/>
                    <a:pt x="13" y="0"/>
                  </a:cubicBezTo>
                  <a:cubicBezTo>
                    <a:pt x="0" y="16"/>
                    <a:pt x="0" y="16"/>
                    <a:pt x="0" y="16"/>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îś1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FFB3434-DDDA-4FE5-B5B5-959CA4420EB6}"/>
                </a:ext>
              </a:extLst>
            </p:cNvPr>
            <p:cNvSpPr/>
            <p:nvPr/>
          </p:nvSpPr>
          <p:spPr bwMode="auto">
            <a:xfrm>
              <a:off x="7154863" y="2092325"/>
              <a:ext cx="315913" cy="193675"/>
            </a:xfrm>
            <a:custGeom>
              <a:avLst/>
              <a:gdLst>
                <a:gd name="T0" fmla="*/ 57 w 125"/>
                <a:gd name="T1" fmla="*/ 0 h 77"/>
                <a:gd name="T2" fmla="*/ 57 w 125"/>
                <a:gd name="T3" fmla="*/ 0 h 77"/>
                <a:gd name="T4" fmla="*/ 125 w 125"/>
                <a:gd name="T5" fmla="*/ 68 h 77"/>
                <a:gd name="T6" fmla="*/ 125 w 125"/>
                <a:gd name="T7" fmla="*/ 77 h 77"/>
                <a:gd name="T8" fmla="*/ 92 w 125"/>
                <a:gd name="T9" fmla="*/ 77 h 77"/>
                <a:gd name="T10" fmla="*/ 61 w 125"/>
                <a:gd name="T11" fmla="*/ 50 h 77"/>
                <a:gd name="T12" fmla="*/ 60 w 125"/>
                <a:gd name="T13" fmla="*/ 77 h 77"/>
                <a:gd name="T14" fmla="*/ 36 w 125"/>
                <a:gd name="T15" fmla="*/ 54 h 77"/>
                <a:gd name="T16" fmla="*/ 35 w 125"/>
                <a:gd name="T17" fmla="*/ 50 h 77"/>
                <a:gd name="T18" fmla="*/ 6 w 125"/>
                <a:gd name="T19" fmla="*/ 77 h 77"/>
                <a:gd name="T20" fmla="*/ 3 w 125"/>
                <a:gd name="T21" fmla="*/ 77 h 77"/>
                <a:gd name="T22" fmla="*/ 0 w 125"/>
                <a:gd name="T23" fmla="*/ 29 h 77"/>
                <a:gd name="T24" fmla="*/ 57 w 125"/>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77">
                  <a:moveTo>
                    <a:pt x="57" y="0"/>
                  </a:moveTo>
                  <a:cubicBezTo>
                    <a:pt x="57" y="0"/>
                    <a:pt x="57" y="0"/>
                    <a:pt x="57" y="0"/>
                  </a:cubicBezTo>
                  <a:cubicBezTo>
                    <a:pt x="95" y="0"/>
                    <a:pt x="125" y="30"/>
                    <a:pt x="125" y="68"/>
                  </a:cubicBezTo>
                  <a:cubicBezTo>
                    <a:pt x="125" y="77"/>
                    <a:pt x="125" y="77"/>
                    <a:pt x="125" y="77"/>
                  </a:cubicBezTo>
                  <a:cubicBezTo>
                    <a:pt x="92" y="77"/>
                    <a:pt x="92" y="77"/>
                    <a:pt x="92" y="77"/>
                  </a:cubicBezTo>
                  <a:cubicBezTo>
                    <a:pt x="77" y="77"/>
                    <a:pt x="63" y="65"/>
                    <a:pt x="61" y="50"/>
                  </a:cubicBezTo>
                  <a:cubicBezTo>
                    <a:pt x="60" y="77"/>
                    <a:pt x="60" y="77"/>
                    <a:pt x="60" y="77"/>
                  </a:cubicBezTo>
                  <a:cubicBezTo>
                    <a:pt x="47" y="77"/>
                    <a:pt x="37" y="67"/>
                    <a:pt x="36" y="54"/>
                  </a:cubicBezTo>
                  <a:cubicBezTo>
                    <a:pt x="35" y="50"/>
                    <a:pt x="35" y="50"/>
                    <a:pt x="35" y="50"/>
                  </a:cubicBezTo>
                  <a:cubicBezTo>
                    <a:pt x="34" y="65"/>
                    <a:pt x="21" y="77"/>
                    <a:pt x="6" y="77"/>
                  </a:cubicBezTo>
                  <a:cubicBezTo>
                    <a:pt x="3" y="77"/>
                    <a:pt x="3" y="77"/>
                    <a:pt x="3" y="77"/>
                  </a:cubicBezTo>
                  <a:cubicBezTo>
                    <a:pt x="0" y="29"/>
                    <a:pt x="0" y="29"/>
                    <a:pt x="0" y="29"/>
                  </a:cubicBezTo>
                  <a:lnTo>
                    <a:pt x="57"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íSḷ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4B08AF0-132C-4C84-8D4F-EA5107C3BF3A}"/>
                </a:ext>
              </a:extLst>
            </p:cNvPr>
            <p:cNvSpPr/>
            <p:nvPr/>
          </p:nvSpPr>
          <p:spPr bwMode="auto">
            <a:xfrm>
              <a:off x="7150100" y="2286000"/>
              <a:ext cx="290513" cy="84138"/>
            </a:xfrm>
            <a:custGeom>
              <a:avLst/>
              <a:gdLst>
                <a:gd name="T0" fmla="*/ 3 w 115"/>
                <a:gd name="T1" fmla="*/ 16 h 33"/>
                <a:gd name="T2" fmla="*/ 29 w 115"/>
                <a:gd name="T3" fmla="*/ 16 h 33"/>
                <a:gd name="T4" fmla="*/ 29 w 115"/>
                <a:gd name="T5" fmla="*/ 17 h 33"/>
                <a:gd name="T6" fmla="*/ 46 w 115"/>
                <a:gd name="T7" fmla="*/ 33 h 33"/>
                <a:gd name="T8" fmla="*/ 48 w 115"/>
                <a:gd name="T9" fmla="*/ 33 h 33"/>
                <a:gd name="T10" fmla="*/ 65 w 115"/>
                <a:gd name="T11" fmla="*/ 17 h 33"/>
                <a:gd name="T12" fmla="*/ 64 w 115"/>
                <a:gd name="T13" fmla="*/ 14 h 33"/>
                <a:gd name="T14" fmla="*/ 64 w 115"/>
                <a:gd name="T15" fmla="*/ 14 h 33"/>
                <a:gd name="T16" fmla="*/ 73 w 115"/>
                <a:gd name="T17" fmla="*/ 9 h 33"/>
                <a:gd name="T18" fmla="*/ 80 w 115"/>
                <a:gd name="T19" fmla="*/ 12 h 33"/>
                <a:gd name="T20" fmla="*/ 79 w 115"/>
                <a:gd name="T21" fmla="*/ 17 h 33"/>
                <a:gd name="T22" fmla="*/ 96 w 115"/>
                <a:gd name="T23" fmla="*/ 33 h 33"/>
                <a:gd name="T24" fmla="*/ 98 w 115"/>
                <a:gd name="T25" fmla="*/ 33 h 33"/>
                <a:gd name="T26" fmla="*/ 115 w 115"/>
                <a:gd name="T27" fmla="*/ 17 h 33"/>
                <a:gd name="T28" fmla="*/ 98 w 115"/>
                <a:gd name="T29" fmla="*/ 0 h 33"/>
                <a:gd name="T30" fmla="*/ 96 w 115"/>
                <a:gd name="T31" fmla="*/ 0 h 33"/>
                <a:gd name="T32" fmla="*/ 82 w 115"/>
                <a:gd name="T33" fmla="*/ 9 h 33"/>
                <a:gd name="T34" fmla="*/ 73 w 115"/>
                <a:gd name="T35" fmla="*/ 6 h 33"/>
                <a:gd name="T36" fmla="*/ 63 w 115"/>
                <a:gd name="T37" fmla="*/ 11 h 33"/>
                <a:gd name="T38" fmla="*/ 48 w 115"/>
                <a:gd name="T39" fmla="*/ 0 h 33"/>
                <a:gd name="T40" fmla="*/ 46 w 115"/>
                <a:gd name="T41" fmla="*/ 0 h 33"/>
                <a:gd name="T42" fmla="*/ 29 w 115"/>
                <a:gd name="T43" fmla="*/ 13 h 33"/>
                <a:gd name="T44" fmla="*/ 0 w 115"/>
                <a:gd name="T45" fmla="*/ 13 h 33"/>
                <a:gd name="T46" fmla="*/ 3 w 115"/>
                <a:gd name="T47" fmla="*/ 16 h 33"/>
                <a:gd name="T48" fmla="*/ 82 w 115"/>
                <a:gd name="T49" fmla="*/ 17 h 33"/>
                <a:gd name="T50" fmla="*/ 96 w 115"/>
                <a:gd name="T51" fmla="*/ 3 h 33"/>
                <a:gd name="T52" fmla="*/ 98 w 115"/>
                <a:gd name="T53" fmla="*/ 3 h 33"/>
                <a:gd name="T54" fmla="*/ 112 w 115"/>
                <a:gd name="T55" fmla="*/ 17 h 33"/>
                <a:gd name="T56" fmla="*/ 98 w 115"/>
                <a:gd name="T57" fmla="*/ 31 h 33"/>
                <a:gd name="T58" fmla="*/ 96 w 115"/>
                <a:gd name="T59" fmla="*/ 31 h 33"/>
                <a:gd name="T60" fmla="*/ 82 w 115"/>
                <a:gd name="T61" fmla="*/ 17 h 33"/>
                <a:gd name="T62" fmla="*/ 32 w 115"/>
                <a:gd name="T63" fmla="*/ 17 h 33"/>
                <a:gd name="T64" fmla="*/ 46 w 115"/>
                <a:gd name="T65" fmla="*/ 3 h 33"/>
                <a:gd name="T66" fmla="*/ 48 w 115"/>
                <a:gd name="T67" fmla="*/ 3 h 33"/>
                <a:gd name="T68" fmla="*/ 62 w 115"/>
                <a:gd name="T69" fmla="*/ 17 h 33"/>
                <a:gd name="T70" fmla="*/ 48 w 115"/>
                <a:gd name="T71" fmla="*/ 31 h 33"/>
                <a:gd name="T72" fmla="*/ 46 w 115"/>
                <a:gd name="T73" fmla="*/ 31 h 33"/>
                <a:gd name="T74" fmla="*/ 32 w 115"/>
                <a:gd name="T75"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33">
                  <a:moveTo>
                    <a:pt x="3" y="16"/>
                  </a:moveTo>
                  <a:cubicBezTo>
                    <a:pt x="29" y="16"/>
                    <a:pt x="29" y="16"/>
                    <a:pt x="29" y="16"/>
                  </a:cubicBezTo>
                  <a:cubicBezTo>
                    <a:pt x="29" y="17"/>
                    <a:pt x="29" y="17"/>
                    <a:pt x="29" y="17"/>
                  </a:cubicBezTo>
                  <a:cubicBezTo>
                    <a:pt x="29" y="26"/>
                    <a:pt x="37" y="33"/>
                    <a:pt x="46" y="33"/>
                  </a:cubicBezTo>
                  <a:cubicBezTo>
                    <a:pt x="48" y="33"/>
                    <a:pt x="48" y="33"/>
                    <a:pt x="48" y="33"/>
                  </a:cubicBezTo>
                  <a:cubicBezTo>
                    <a:pt x="57" y="33"/>
                    <a:pt x="65" y="26"/>
                    <a:pt x="65" y="17"/>
                  </a:cubicBezTo>
                  <a:cubicBezTo>
                    <a:pt x="65" y="16"/>
                    <a:pt x="65" y="15"/>
                    <a:pt x="64" y="14"/>
                  </a:cubicBezTo>
                  <a:cubicBezTo>
                    <a:pt x="64" y="14"/>
                    <a:pt x="64" y="14"/>
                    <a:pt x="64" y="14"/>
                  </a:cubicBezTo>
                  <a:cubicBezTo>
                    <a:pt x="66" y="11"/>
                    <a:pt x="69" y="9"/>
                    <a:pt x="73" y="9"/>
                  </a:cubicBezTo>
                  <a:cubicBezTo>
                    <a:pt x="76" y="9"/>
                    <a:pt x="79" y="10"/>
                    <a:pt x="80" y="12"/>
                  </a:cubicBezTo>
                  <a:cubicBezTo>
                    <a:pt x="80" y="13"/>
                    <a:pt x="79" y="15"/>
                    <a:pt x="79" y="17"/>
                  </a:cubicBezTo>
                  <a:cubicBezTo>
                    <a:pt x="79" y="26"/>
                    <a:pt x="87" y="33"/>
                    <a:pt x="96" y="33"/>
                  </a:cubicBezTo>
                  <a:cubicBezTo>
                    <a:pt x="98" y="33"/>
                    <a:pt x="98" y="33"/>
                    <a:pt x="98" y="33"/>
                  </a:cubicBezTo>
                  <a:cubicBezTo>
                    <a:pt x="108" y="33"/>
                    <a:pt x="115" y="26"/>
                    <a:pt x="115" y="17"/>
                  </a:cubicBezTo>
                  <a:cubicBezTo>
                    <a:pt x="115" y="8"/>
                    <a:pt x="108" y="0"/>
                    <a:pt x="98" y="0"/>
                  </a:cubicBezTo>
                  <a:cubicBezTo>
                    <a:pt x="96" y="0"/>
                    <a:pt x="96" y="0"/>
                    <a:pt x="96" y="0"/>
                  </a:cubicBezTo>
                  <a:cubicBezTo>
                    <a:pt x="90" y="0"/>
                    <a:pt x="84" y="4"/>
                    <a:pt x="82" y="9"/>
                  </a:cubicBezTo>
                  <a:cubicBezTo>
                    <a:pt x="79" y="7"/>
                    <a:pt x="76" y="6"/>
                    <a:pt x="73" y="6"/>
                  </a:cubicBezTo>
                  <a:cubicBezTo>
                    <a:pt x="69" y="7"/>
                    <a:pt x="66" y="8"/>
                    <a:pt x="63" y="11"/>
                  </a:cubicBezTo>
                  <a:cubicBezTo>
                    <a:pt x="61" y="5"/>
                    <a:pt x="55" y="0"/>
                    <a:pt x="48" y="0"/>
                  </a:cubicBezTo>
                  <a:cubicBezTo>
                    <a:pt x="46" y="0"/>
                    <a:pt x="46" y="0"/>
                    <a:pt x="46" y="0"/>
                  </a:cubicBezTo>
                  <a:cubicBezTo>
                    <a:pt x="38" y="0"/>
                    <a:pt x="31" y="6"/>
                    <a:pt x="29" y="13"/>
                  </a:cubicBezTo>
                  <a:cubicBezTo>
                    <a:pt x="0" y="13"/>
                    <a:pt x="0" y="13"/>
                    <a:pt x="0" y="13"/>
                  </a:cubicBezTo>
                  <a:cubicBezTo>
                    <a:pt x="0" y="14"/>
                    <a:pt x="2" y="15"/>
                    <a:pt x="3" y="16"/>
                  </a:cubicBezTo>
                  <a:moveTo>
                    <a:pt x="82" y="17"/>
                  </a:moveTo>
                  <a:cubicBezTo>
                    <a:pt x="82" y="9"/>
                    <a:pt x="88" y="3"/>
                    <a:pt x="96" y="3"/>
                  </a:cubicBezTo>
                  <a:cubicBezTo>
                    <a:pt x="98" y="3"/>
                    <a:pt x="98" y="3"/>
                    <a:pt x="98" y="3"/>
                  </a:cubicBezTo>
                  <a:cubicBezTo>
                    <a:pt x="106" y="3"/>
                    <a:pt x="112" y="9"/>
                    <a:pt x="112" y="17"/>
                  </a:cubicBezTo>
                  <a:cubicBezTo>
                    <a:pt x="112" y="24"/>
                    <a:pt x="106" y="31"/>
                    <a:pt x="98" y="31"/>
                  </a:cubicBezTo>
                  <a:cubicBezTo>
                    <a:pt x="96" y="31"/>
                    <a:pt x="96" y="31"/>
                    <a:pt x="96" y="31"/>
                  </a:cubicBezTo>
                  <a:cubicBezTo>
                    <a:pt x="88" y="31"/>
                    <a:pt x="82" y="24"/>
                    <a:pt x="82" y="17"/>
                  </a:cubicBezTo>
                  <a:moveTo>
                    <a:pt x="32" y="17"/>
                  </a:moveTo>
                  <a:cubicBezTo>
                    <a:pt x="32" y="9"/>
                    <a:pt x="38" y="3"/>
                    <a:pt x="46" y="3"/>
                  </a:cubicBezTo>
                  <a:cubicBezTo>
                    <a:pt x="48" y="3"/>
                    <a:pt x="48" y="3"/>
                    <a:pt x="48" y="3"/>
                  </a:cubicBezTo>
                  <a:cubicBezTo>
                    <a:pt x="56" y="3"/>
                    <a:pt x="62" y="9"/>
                    <a:pt x="62" y="17"/>
                  </a:cubicBezTo>
                  <a:cubicBezTo>
                    <a:pt x="62" y="24"/>
                    <a:pt x="56" y="31"/>
                    <a:pt x="48" y="31"/>
                  </a:cubicBezTo>
                  <a:cubicBezTo>
                    <a:pt x="46" y="31"/>
                    <a:pt x="46" y="31"/>
                    <a:pt x="46" y="31"/>
                  </a:cubicBezTo>
                  <a:cubicBezTo>
                    <a:pt x="38" y="31"/>
                    <a:pt x="32" y="24"/>
                    <a:pt x="32" y="17"/>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íŝḻ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CC115F1-1228-4553-AEDC-326F4D4B346C}"/>
                </a:ext>
              </a:extLst>
            </p:cNvPr>
            <p:cNvSpPr/>
            <p:nvPr/>
          </p:nvSpPr>
          <p:spPr bwMode="auto">
            <a:xfrm>
              <a:off x="7150100" y="2286000"/>
              <a:ext cx="290513" cy="84138"/>
            </a:xfrm>
            <a:custGeom>
              <a:avLst/>
              <a:gdLst>
                <a:gd name="T0" fmla="*/ 32 w 115"/>
                <a:gd name="T1" fmla="*/ 17 h 33"/>
                <a:gd name="T2" fmla="*/ 32 w 115"/>
                <a:gd name="T3" fmla="*/ 17 h 33"/>
                <a:gd name="T4" fmla="*/ 46 w 115"/>
                <a:gd name="T5" fmla="*/ 3 h 33"/>
                <a:gd name="T6" fmla="*/ 48 w 115"/>
                <a:gd name="T7" fmla="*/ 3 h 33"/>
                <a:gd name="T8" fmla="*/ 62 w 115"/>
                <a:gd name="T9" fmla="*/ 17 h 33"/>
                <a:gd name="T10" fmla="*/ 62 w 115"/>
                <a:gd name="T11" fmla="*/ 17 h 33"/>
                <a:gd name="T12" fmla="*/ 62 w 115"/>
                <a:gd name="T13" fmla="*/ 17 h 33"/>
                <a:gd name="T14" fmla="*/ 48 w 115"/>
                <a:gd name="T15" fmla="*/ 31 h 33"/>
                <a:gd name="T16" fmla="*/ 46 w 115"/>
                <a:gd name="T17" fmla="*/ 31 h 33"/>
                <a:gd name="T18" fmla="*/ 32 w 115"/>
                <a:gd name="T19" fmla="*/ 17 h 33"/>
                <a:gd name="T20" fmla="*/ 32 w 115"/>
                <a:gd name="T21" fmla="*/ 17 h 33"/>
                <a:gd name="T22" fmla="*/ 82 w 115"/>
                <a:gd name="T23" fmla="*/ 17 h 33"/>
                <a:gd name="T24" fmla="*/ 82 w 115"/>
                <a:gd name="T25" fmla="*/ 17 h 33"/>
                <a:gd name="T26" fmla="*/ 96 w 115"/>
                <a:gd name="T27" fmla="*/ 3 h 33"/>
                <a:gd name="T28" fmla="*/ 98 w 115"/>
                <a:gd name="T29" fmla="*/ 3 h 33"/>
                <a:gd name="T30" fmla="*/ 112 w 115"/>
                <a:gd name="T31" fmla="*/ 17 h 33"/>
                <a:gd name="T32" fmla="*/ 112 w 115"/>
                <a:gd name="T33" fmla="*/ 17 h 33"/>
                <a:gd name="T34" fmla="*/ 112 w 115"/>
                <a:gd name="T35" fmla="*/ 17 h 33"/>
                <a:gd name="T36" fmla="*/ 108 w 115"/>
                <a:gd name="T37" fmla="*/ 27 h 33"/>
                <a:gd name="T38" fmla="*/ 98 w 115"/>
                <a:gd name="T39" fmla="*/ 31 h 33"/>
                <a:gd name="T40" fmla="*/ 96 w 115"/>
                <a:gd name="T41" fmla="*/ 31 h 33"/>
                <a:gd name="T42" fmla="*/ 82 w 115"/>
                <a:gd name="T43" fmla="*/ 17 h 33"/>
                <a:gd name="T44" fmla="*/ 82 w 115"/>
                <a:gd name="T45" fmla="*/ 17 h 33"/>
                <a:gd name="T46" fmla="*/ 98 w 115"/>
                <a:gd name="T47" fmla="*/ 0 h 33"/>
                <a:gd name="T48" fmla="*/ 96 w 115"/>
                <a:gd name="T49" fmla="*/ 0 h 33"/>
                <a:gd name="T50" fmla="*/ 82 w 115"/>
                <a:gd name="T51" fmla="*/ 9 h 33"/>
                <a:gd name="T52" fmla="*/ 74 w 115"/>
                <a:gd name="T53" fmla="*/ 6 h 33"/>
                <a:gd name="T54" fmla="*/ 73 w 115"/>
                <a:gd name="T55" fmla="*/ 6 h 33"/>
                <a:gd name="T56" fmla="*/ 63 w 115"/>
                <a:gd name="T57" fmla="*/ 11 h 33"/>
                <a:gd name="T58" fmla="*/ 48 w 115"/>
                <a:gd name="T59" fmla="*/ 0 h 33"/>
                <a:gd name="T60" fmla="*/ 46 w 115"/>
                <a:gd name="T61" fmla="*/ 0 h 33"/>
                <a:gd name="T62" fmla="*/ 29 w 115"/>
                <a:gd name="T63" fmla="*/ 13 h 33"/>
                <a:gd name="T64" fmla="*/ 18 w 115"/>
                <a:gd name="T65" fmla="*/ 13 h 33"/>
                <a:gd name="T66" fmla="*/ 8 w 115"/>
                <a:gd name="T67" fmla="*/ 13 h 33"/>
                <a:gd name="T68" fmla="*/ 0 w 115"/>
                <a:gd name="T69" fmla="*/ 13 h 33"/>
                <a:gd name="T70" fmla="*/ 0 w 115"/>
                <a:gd name="T71" fmla="*/ 13 h 33"/>
                <a:gd name="T72" fmla="*/ 3 w 115"/>
                <a:gd name="T73" fmla="*/ 16 h 33"/>
                <a:gd name="T74" fmla="*/ 29 w 115"/>
                <a:gd name="T75" fmla="*/ 16 h 33"/>
                <a:gd name="T76" fmla="*/ 29 w 115"/>
                <a:gd name="T77" fmla="*/ 17 h 33"/>
                <a:gd name="T78" fmla="*/ 46 w 115"/>
                <a:gd name="T79" fmla="*/ 33 h 33"/>
                <a:gd name="T80" fmla="*/ 48 w 115"/>
                <a:gd name="T81" fmla="*/ 33 h 33"/>
                <a:gd name="T82" fmla="*/ 65 w 115"/>
                <a:gd name="T83" fmla="*/ 17 h 33"/>
                <a:gd name="T84" fmla="*/ 64 w 115"/>
                <a:gd name="T85" fmla="*/ 14 h 33"/>
                <a:gd name="T86" fmla="*/ 64 w 115"/>
                <a:gd name="T87" fmla="*/ 14 h 33"/>
                <a:gd name="T88" fmla="*/ 64 w 115"/>
                <a:gd name="T89" fmla="*/ 14 h 33"/>
                <a:gd name="T90" fmla="*/ 64 w 115"/>
                <a:gd name="T91" fmla="*/ 14 h 33"/>
                <a:gd name="T92" fmla="*/ 73 w 115"/>
                <a:gd name="T93" fmla="*/ 9 h 33"/>
                <a:gd name="T94" fmla="*/ 74 w 115"/>
                <a:gd name="T95" fmla="*/ 9 h 33"/>
                <a:gd name="T96" fmla="*/ 80 w 115"/>
                <a:gd name="T97" fmla="*/ 12 h 33"/>
                <a:gd name="T98" fmla="*/ 80 w 115"/>
                <a:gd name="T99" fmla="*/ 12 h 33"/>
                <a:gd name="T100" fmla="*/ 80 w 115"/>
                <a:gd name="T101" fmla="*/ 12 h 33"/>
                <a:gd name="T102" fmla="*/ 79 w 115"/>
                <a:gd name="T103" fmla="*/ 17 h 33"/>
                <a:gd name="T104" fmla="*/ 96 w 115"/>
                <a:gd name="T105" fmla="*/ 33 h 33"/>
                <a:gd name="T106" fmla="*/ 98 w 115"/>
                <a:gd name="T107" fmla="*/ 33 h 33"/>
                <a:gd name="T108" fmla="*/ 115 w 115"/>
                <a:gd name="T109" fmla="*/ 17 h 33"/>
                <a:gd name="T110" fmla="*/ 98 w 115"/>
                <a:gd name="T11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33">
                  <a:moveTo>
                    <a:pt x="32" y="17"/>
                  </a:moveTo>
                  <a:cubicBezTo>
                    <a:pt x="32" y="17"/>
                    <a:pt x="32" y="17"/>
                    <a:pt x="32" y="17"/>
                  </a:cubicBezTo>
                  <a:cubicBezTo>
                    <a:pt x="32" y="9"/>
                    <a:pt x="38" y="3"/>
                    <a:pt x="46" y="3"/>
                  </a:cubicBezTo>
                  <a:cubicBezTo>
                    <a:pt x="48" y="3"/>
                    <a:pt x="48" y="3"/>
                    <a:pt x="48" y="3"/>
                  </a:cubicBezTo>
                  <a:cubicBezTo>
                    <a:pt x="56" y="3"/>
                    <a:pt x="62" y="9"/>
                    <a:pt x="62" y="17"/>
                  </a:cubicBezTo>
                  <a:cubicBezTo>
                    <a:pt x="62" y="17"/>
                    <a:pt x="62" y="17"/>
                    <a:pt x="62" y="17"/>
                  </a:cubicBezTo>
                  <a:cubicBezTo>
                    <a:pt x="62" y="17"/>
                    <a:pt x="62" y="17"/>
                    <a:pt x="62" y="17"/>
                  </a:cubicBezTo>
                  <a:cubicBezTo>
                    <a:pt x="62" y="24"/>
                    <a:pt x="56" y="31"/>
                    <a:pt x="48" y="31"/>
                  </a:cubicBezTo>
                  <a:cubicBezTo>
                    <a:pt x="46" y="31"/>
                    <a:pt x="46" y="31"/>
                    <a:pt x="46" y="31"/>
                  </a:cubicBezTo>
                  <a:cubicBezTo>
                    <a:pt x="38" y="31"/>
                    <a:pt x="32" y="24"/>
                    <a:pt x="32" y="17"/>
                  </a:cubicBezTo>
                  <a:cubicBezTo>
                    <a:pt x="32" y="17"/>
                    <a:pt x="32" y="17"/>
                    <a:pt x="32" y="17"/>
                  </a:cubicBezTo>
                  <a:moveTo>
                    <a:pt x="82" y="17"/>
                  </a:moveTo>
                  <a:cubicBezTo>
                    <a:pt x="82" y="17"/>
                    <a:pt x="82" y="17"/>
                    <a:pt x="82" y="17"/>
                  </a:cubicBezTo>
                  <a:cubicBezTo>
                    <a:pt x="82" y="9"/>
                    <a:pt x="88" y="3"/>
                    <a:pt x="96" y="3"/>
                  </a:cubicBezTo>
                  <a:cubicBezTo>
                    <a:pt x="98" y="3"/>
                    <a:pt x="98" y="3"/>
                    <a:pt x="98" y="3"/>
                  </a:cubicBezTo>
                  <a:cubicBezTo>
                    <a:pt x="106" y="3"/>
                    <a:pt x="112" y="9"/>
                    <a:pt x="112" y="17"/>
                  </a:cubicBezTo>
                  <a:cubicBezTo>
                    <a:pt x="112" y="17"/>
                    <a:pt x="112" y="17"/>
                    <a:pt x="112" y="17"/>
                  </a:cubicBezTo>
                  <a:cubicBezTo>
                    <a:pt x="112" y="17"/>
                    <a:pt x="112" y="17"/>
                    <a:pt x="112" y="17"/>
                  </a:cubicBezTo>
                  <a:cubicBezTo>
                    <a:pt x="112" y="21"/>
                    <a:pt x="111" y="24"/>
                    <a:pt x="108" y="27"/>
                  </a:cubicBezTo>
                  <a:cubicBezTo>
                    <a:pt x="105" y="29"/>
                    <a:pt x="102" y="31"/>
                    <a:pt x="98" y="31"/>
                  </a:cubicBezTo>
                  <a:cubicBezTo>
                    <a:pt x="96" y="31"/>
                    <a:pt x="96" y="31"/>
                    <a:pt x="96" y="31"/>
                  </a:cubicBezTo>
                  <a:cubicBezTo>
                    <a:pt x="88" y="31"/>
                    <a:pt x="82" y="24"/>
                    <a:pt x="82" y="17"/>
                  </a:cubicBezTo>
                  <a:cubicBezTo>
                    <a:pt x="82" y="17"/>
                    <a:pt x="82" y="17"/>
                    <a:pt x="82" y="17"/>
                  </a:cubicBezTo>
                  <a:moveTo>
                    <a:pt x="98" y="0"/>
                  </a:moveTo>
                  <a:cubicBezTo>
                    <a:pt x="96" y="0"/>
                    <a:pt x="96" y="0"/>
                    <a:pt x="96" y="0"/>
                  </a:cubicBezTo>
                  <a:cubicBezTo>
                    <a:pt x="90" y="0"/>
                    <a:pt x="84" y="4"/>
                    <a:pt x="82" y="9"/>
                  </a:cubicBezTo>
                  <a:cubicBezTo>
                    <a:pt x="80" y="7"/>
                    <a:pt x="77" y="6"/>
                    <a:pt x="74" y="6"/>
                  </a:cubicBezTo>
                  <a:cubicBezTo>
                    <a:pt x="74" y="6"/>
                    <a:pt x="73" y="6"/>
                    <a:pt x="73" y="6"/>
                  </a:cubicBezTo>
                  <a:cubicBezTo>
                    <a:pt x="69" y="7"/>
                    <a:pt x="66" y="8"/>
                    <a:pt x="63" y="11"/>
                  </a:cubicBezTo>
                  <a:cubicBezTo>
                    <a:pt x="61" y="5"/>
                    <a:pt x="55" y="0"/>
                    <a:pt x="48" y="0"/>
                  </a:cubicBezTo>
                  <a:cubicBezTo>
                    <a:pt x="46" y="0"/>
                    <a:pt x="46" y="0"/>
                    <a:pt x="46" y="0"/>
                  </a:cubicBezTo>
                  <a:cubicBezTo>
                    <a:pt x="38" y="0"/>
                    <a:pt x="31" y="6"/>
                    <a:pt x="29" y="13"/>
                  </a:cubicBezTo>
                  <a:cubicBezTo>
                    <a:pt x="18" y="13"/>
                    <a:pt x="18" y="13"/>
                    <a:pt x="18" y="13"/>
                  </a:cubicBezTo>
                  <a:cubicBezTo>
                    <a:pt x="8" y="13"/>
                    <a:pt x="8" y="13"/>
                    <a:pt x="8" y="13"/>
                  </a:cubicBezTo>
                  <a:cubicBezTo>
                    <a:pt x="0" y="13"/>
                    <a:pt x="0" y="13"/>
                    <a:pt x="0" y="13"/>
                  </a:cubicBezTo>
                  <a:cubicBezTo>
                    <a:pt x="0" y="13"/>
                    <a:pt x="0" y="13"/>
                    <a:pt x="0" y="13"/>
                  </a:cubicBezTo>
                  <a:cubicBezTo>
                    <a:pt x="0" y="14"/>
                    <a:pt x="2" y="15"/>
                    <a:pt x="3" y="16"/>
                  </a:cubicBezTo>
                  <a:cubicBezTo>
                    <a:pt x="29" y="16"/>
                    <a:pt x="29" y="16"/>
                    <a:pt x="29" y="16"/>
                  </a:cubicBezTo>
                  <a:cubicBezTo>
                    <a:pt x="29" y="17"/>
                    <a:pt x="29" y="17"/>
                    <a:pt x="29" y="17"/>
                  </a:cubicBezTo>
                  <a:cubicBezTo>
                    <a:pt x="29" y="26"/>
                    <a:pt x="37" y="33"/>
                    <a:pt x="46" y="33"/>
                  </a:cubicBezTo>
                  <a:cubicBezTo>
                    <a:pt x="48" y="33"/>
                    <a:pt x="48" y="33"/>
                    <a:pt x="48" y="33"/>
                  </a:cubicBezTo>
                  <a:cubicBezTo>
                    <a:pt x="57" y="33"/>
                    <a:pt x="65" y="26"/>
                    <a:pt x="65" y="17"/>
                  </a:cubicBezTo>
                  <a:cubicBezTo>
                    <a:pt x="65" y="16"/>
                    <a:pt x="65" y="15"/>
                    <a:pt x="64" y="14"/>
                  </a:cubicBezTo>
                  <a:cubicBezTo>
                    <a:pt x="64" y="14"/>
                    <a:pt x="64" y="14"/>
                    <a:pt x="64" y="14"/>
                  </a:cubicBezTo>
                  <a:cubicBezTo>
                    <a:pt x="64" y="14"/>
                    <a:pt x="64" y="14"/>
                    <a:pt x="64" y="14"/>
                  </a:cubicBezTo>
                  <a:cubicBezTo>
                    <a:pt x="64" y="14"/>
                    <a:pt x="64" y="14"/>
                    <a:pt x="64" y="14"/>
                  </a:cubicBezTo>
                  <a:cubicBezTo>
                    <a:pt x="66" y="11"/>
                    <a:pt x="69" y="9"/>
                    <a:pt x="73" y="9"/>
                  </a:cubicBezTo>
                  <a:cubicBezTo>
                    <a:pt x="73" y="9"/>
                    <a:pt x="74" y="9"/>
                    <a:pt x="74" y="9"/>
                  </a:cubicBezTo>
                  <a:cubicBezTo>
                    <a:pt x="77" y="9"/>
                    <a:pt x="79" y="10"/>
                    <a:pt x="80" y="12"/>
                  </a:cubicBezTo>
                  <a:cubicBezTo>
                    <a:pt x="80" y="12"/>
                    <a:pt x="80" y="12"/>
                    <a:pt x="80" y="12"/>
                  </a:cubicBezTo>
                  <a:cubicBezTo>
                    <a:pt x="80" y="12"/>
                    <a:pt x="80" y="12"/>
                    <a:pt x="80" y="12"/>
                  </a:cubicBezTo>
                  <a:cubicBezTo>
                    <a:pt x="80" y="13"/>
                    <a:pt x="79" y="15"/>
                    <a:pt x="79" y="17"/>
                  </a:cubicBezTo>
                  <a:cubicBezTo>
                    <a:pt x="79" y="26"/>
                    <a:pt x="87" y="33"/>
                    <a:pt x="96" y="33"/>
                  </a:cubicBezTo>
                  <a:cubicBezTo>
                    <a:pt x="98" y="33"/>
                    <a:pt x="98" y="33"/>
                    <a:pt x="98" y="33"/>
                  </a:cubicBezTo>
                  <a:cubicBezTo>
                    <a:pt x="108" y="33"/>
                    <a:pt x="115" y="26"/>
                    <a:pt x="115" y="17"/>
                  </a:cubicBezTo>
                  <a:cubicBezTo>
                    <a:pt x="115" y="8"/>
                    <a:pt x="108" y="0"/>
                    <a:pt x="98" y="0"/>
                  </a:cubicBezTo>
                </a:path>
              </a:pathLst>
            </a:custGeom>
            <a:solidFill>
              <a:srgbClr val="136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extLst>
      <p:ext uri="{BB962C8B-B14F-4D97-AF65-F5344CB8AC3E}">
        <p14:creationId xmlns:p14="http://schemas.microsoft.com/office/powerpoint/2010/main" val="35805208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smtClean="0"/>
              <a:t>Transformer- Masked </a:t>
            </a:r>
            <a:r>
              <a:rPr lang="en-US" altLang="zh-TW" dirty="0"/>
              <a:t>Self-Attention</a:t>
            </a:r>
            <a:endParaRPr lang="en-US" altLang="zh-TW" dirty="0"/>
          </a:p>
        </p:txBody>
      </p:sp>
      <p:sp>
        <p:nvSpPr>
          <p:cNvPr id="5" name="內容版面配置區 4"/>
          <p:cNvSpPr>
            <a:spLocks noGrp="1"/>
          </p:cNvSpPr>
          <p:nvPr>
            <p:ph sz="quarter" idx="13"/>
          </p:nvPr>
        </p:nvSpPr>
        <p:spPr/>
        <p:txBody>
          <a:bodyPr/>
          <a:lstStyle/>
          <a:p>
            <a:r>
              <a:rPr lang="en-US" altLang="zh-TW" dirty="0"/>
              <a:t>Transformer-</a:t>
            </a:r>
            <a:r>
              <a:rPr lang="zh-TW" altLang="en-US" dirty="0"/>
              <a:t>解碼組件</a:t>
            </a:r>
            <a:r>
              <a:rPr lang="en-US" altLang="zh-TW" dirty="0"/>
              <a:t>Masked Self-Attention</a:t>
            </a:r>
            <a:r>
              <a:rPr lang="zh-TW" altLang="en-US" dirty="0"/>
              <a:t>在</a:t>
            </a:r>
            <a:r>
              <a:rPr lang="en-US" altLang="zh-TW" dirty="0"/>
              <a:t>decoder</a:t>
            </a:r>
            <a:r>
              <a:rPr lang="zh-TW" altLang="en-US" dirty="0"/>
              <a:t>中的</a:t>
            </a:r>
            <a:r>
              <a:rPr lang="en-US" altLang="zh-TW" dirty="0"/>
              <a:t>attention layer</a:t>
            </a:r>
            <a:r>
              <a:rPr lang="zh-TW" altLang="en-US" dirty="0"/>
              <a:t>中的</a:t>
            </a:r>
            <a:r>
              <a:rPr lang="en-US" altLang="zh-TW" dirty="0"/>
              <a:t>attention </a:t>
            </a:r>
            <a:r>
              <a:rPr lang="zh-TW" altLang="en-US" dirty="0"/>
              <a:t>部分，和</a:t>
            </a:r>
            <a:r>
              <a:rPr lang="en-US" altLang="zh-TW" dirty="0"/>
              <a:t>encoder</a:t>
            </a:r>
            <a:r>
              <a:rPr lang="zh-TW" altLang="en-US" dirty="0"/>
              <a:t>中的</a:t>
            </a:r>
            <a:r>
              <a:rPr lang="en-US" altLang="zh-TW" dirty="0"/>
              <a:t>attention</a:t>
            </a:r>
            <a:r>
              <a:rPr lang="zh-TW" altLang="en-US" dirty="0"/>
              <a:t>不同</a:t>
            </a:r>
            <a:r>
              <a:rPr lang="zh-TW" altLang="en-US" dirty="0" smtClean="0"/>
              <a:t>。</a:t>
            </a:r>
            <a:endParaRPr lang="zh-TW" altLang="en-US" dirty="0"/>
          </a:p>
          <a:p>
            <a:r>
              <a:rPr lang="zh-TW" altLang="en-US" dirty="0"/>
              <a:t>輸入序列進入到一個</a:t>
            </a:r>
            <a:r>
              <a:rPr lang="en-US" altLang="zh-TW" dirty="0"/>
              <a:t>masked self-attention</a:t>
            </a:r>
            <a:r>
              <a:rPr lang="zh-TW" altLang="en-US" dirty="0"/>
              <a:t>中，因為我們在</a:t>
            </a:r>
            <a:r>
              <a:rPr lang="en-US" altLang="zh-TW" dirty="0"/>
              <a:t>prediction</a:t>
            </a:r>
            <a:r>
              <a:rPr lang="zh-TW" altLang="en-US" dirty="0"/>
              <a:t>的時候</a:t>
            </a:r>
            <a:r>
              <a:rPr lang="en-US" altLang="zh-TW" dirty="0"/>
              <a:t>decoder</a:t>
            </a:r>
            <a:r>
              <a:rPr lang="zh-TW" altLang="en-US" dirty="0"/>
              <a:t>是從左往右地逐個</a:t>
            </a:r>
            <a:r>
              <a:rPr lang="en-US" altLang="zh-TW" dirty="0"/>
              <a:t>predict</a:t>
            </a:r>
            <a:r>
              <a:rPr lang="zh-TW" altLang="en-US" dirty="0"/>
              <a:t>，所以在我們做</a:t>
            </a:r>
            <a:r>
              <a:rPr lang="en-US" altLang="zh-TW" dirty="0"/>
              <a:t>attention</a:t>
            </a:r>
            <a:r>
              <a:rPr lang="zh-TW" altLang="en-US" dirty="0"/>
              <a:t>的時候，每一個時間步的輸入應該只</a:t>
            </a:r>
            <a:r>
              <a:rPr lang="en-US" altLang="zh-TW" dirty="0"/>
              <a:t>attention</a:t>
            </a:r>
            <a:r>
              <a:rPr lang="zh-TW" altLang="en-US" dirty="0"/>
              <a:t>到之前的輸入，因此我們要像前文所說的那樣，通過在</a:t>
            </a:r>
            <a:r>
              <a:rPr lang="en-US" altLang="zh-TW" dirty="0"/>
              <a:t>attention</a:t>
            </a:r>
            <a:r>
              <a:rPr lang="zh-TW" altLang="en-US" dirty="0"/>
              <a:t>的系數矩陣的對應位置加上負無窮然後經過</a:t>
            </a:r>
            <a:r>
              <a:rPr lang="en-US" altLang="zh-TW" dirty="0" err="1"/>
              <a:t>softmax</a:t>
            </a:r>
            <a:r>
              <a:rPr lang="zh-TW" altLang="en-US" dirty="0"/>
              <a:t>函數，來將某些位置的權重</a:t>
            </a:r>
            <a:r>
              <a:rPr lang="en-US" altLang="zh-TW" dirty="0"/>
              <a:t>mask</a:t>
            </a:r>
            <a:r>
              <a:rPr lang="zh-TW" altLang="en-US" dirty="0"/>
              <a:t>掉。</a:t>
            </a:r>
          </a:p>
        </p:txBody>
      </p:sp>
      <p:pic>
        <p:nvPicPr>
          <p:cNvPr id="19458" name="Picture 2" descr="E:\Delete\git_r\two_month_report\202011_2021_1\11_31_to_12_4_fifth\img\attention_mechanism_luo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399" y="2685263"/>
            <a:ext cx="6118483" cy="4172737"/>
          </a:xfrm>
          <a:prstGeom prst="rect">
            <a:avLst/>
          </a:prstGeom>
          <a:noFill/>
          <a:extLst>
            <a:ext uri="{909E8E84-426E-40DD-AFC4-6F175D3DCCD1}">
              <a14:hiddenFill xmlns:a14="http://schemas.microsoft.com/office/drawing/2010/main">
                <a:solidFill>
                  <a:srgbClr val="FFFFFF"/>
                </a:solidFill>
              </a14:hiddenFill>
            </a:ext>
          </a:extLst>
        </p:spPr>
      </p:pic>
      <p:sp>
        <p:nvSpPr>
          <p:cNvPr id="3" name="橢圓 2"/>
          <p:cNvSpPr/>
          <p:nvPr/>
        </p:nvSpPr>
        <p:spPr>
          <a:xfrm>
            <a:off x="7198242" y="5486399"/>
            <a:ext cx="542261" cy="861238"/>
          </a:xfrm>
          <a:prstGeom prst="ellipse">
            <a:avLst/>
          </a:prstGeom>
          <a:noFill/>
          <a:ln>
            <a:solidFill>
              <a:srgbClr val="C745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325217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The Final Linear and </a:t>
            </a:r>
            <a:r>
              <a:rPr lang="en-US" altLang="zh-TW" dirty="0" err="1"/>
              <a:t>Softmax</a:t>
            </a:r>
            <a:r>
              <a:rPr lang="en-US" altLang="zh-TW" dirty="0"/>
              <a:t> Layer</a:t>
            </a:r>
          </a:p>
        </p:txBody>
      </p:sp>
      <p:sp>
        <p:nvSpPr>
          <p:cNvPr id="5" name="內容版面配置區 4"/>
          <p:cNvSpPr>
            <a:spLocks noGrp="1"/>
          </p:cNvSpPr>
          <p:nvPr>
            <p:ph sz="quarter" idx="13"/>
          </p:nvPr>
        </p:nvSpPr>
        <p:spPr/>
        <p:txBody>
          <a:bodyPr/>
          <a:lstStyle/>
          <a:p>
            <a:r>
              <a:rPr lang="zh-TW" altLang="en-US" dirty="0"/>
              <a:t>解碼組件最後會輸出一個實數向量。我們如何把浮點數變成一個單詞？這便是線性變換層要做的工作，它之後就是</a:t>
            </a:r>
            <a:r>
              <a:rPr lang="en-US" altLang="zh-TW" dirty="0" err="1"/>
              <a:t>Softmax</a:t>
            </a:r>
            <a:r>
              <a:rPr lang="zh-TW" altLang="en-US" dirty="0"/>
              <a:t>層</a:t>
            </a:r>
            <a:r>
              <a:rPr lang="zh-TW" altLang="en-US" dirty="0" smtClean="0"/>
              <a:t>。</a:t>
            </a:r>
            <a:endParaRPr lang="en-US" altLang="zh-TW" dirty="0"/>
          </a:p>
          <a:p>
            <a:endParaRPr lang="zh-TW" altLang="en-US" dirty="0"/>
          </a:p>
          <a:p>
            <a:r>
              <a:rPr lang="zh-TW" altLang="en-US" dirty="0"/>
              <a:t>線性變換層是一個簡單的全連接神經網絡，它可以把解碼組件產生的向量投射到一個比它大得多的、被稱作對數幾率（</a:t>
            </a:r>
            <a:r>
              <a:rPr lang="en-US" altLang="zh-TW" dirty="0"/>
              <a:t>logits</a:t>
            </a:r>
            <a:r>
              <a:rPr lang="zh-TW" altLang="en-US" dirty="0"/>
              <a:t>）的向量里</a:t>
            </a:r>
            <a:r>
              <a:rPr lang="zh-TW" altLang="en-US" dirty="0" smtClean="0"/>
              <a:t>。</a:t>
            </a:r>
            <a:endParaRPr lang="en-US" altLang="zh-TW" dirty="0" smtClean="0"/>
          </a:p>
          <a:p>
            <a:endParaRPr lang="zh-TW" altLang="en-US" dirty="0"/>
          </a:p>
          <a:p>
            <a:r>
              <a:rPr lang="zh-TW" altLang="en-US" dirty="0"/>
              <a:t>不妨假設我們的模型從訓練集中學習一萬個不同的英語單詞（我們模型的“輸出詞表”）</a:t>
            </a:r>
            <a:r>
              <a:rPr lang="zh-TW" altLang="en-US" dirty="0" smtClean="0"/>
              <a:t>。</a:t>
            </a:r>
            <a:endParaRPr lang="en-US" altLang="zh-TW" dirty="0" smtClean="0"/>
          </a:p>
          <a:p>
            <a:endParaRPr lang="zh-TW" altLang="en-US" dirty="0"/>
          </a:p>
          <a:p>
            <a:r>
              <a:rPr lang="zh-TW" altLang="en-US" dirty="0"/>
              <a:t>因此對數幾率向量為一萬個單元格長度的向量</a:t>
            </a:r>
            <a:r>
              <a:rPr lang="en-US" altLang="zh-TW" dirty="0"/>
              <a:t>——</a:t>
            </a:r>
            <a:r>
              <a:rPr lang="zh-TW" altLang="en-US" dirty="0"/>
              <a:t>每個單元格對應某一個單詞的分數</a:t>
            </a:r>
            <a:r>
              <a:rPr lang="zh-TW" altLang="en-US" dirty="0" smtClean="0"/>
              <a:t>。</a:t>
            </a:r>
            <a:endParaRPr lang="en-US" altLang="zh-TW" dirty="0" smtClean="0"/>
          </a:p>
          <a:p>
            <a:endParaRPr lang="zh-TW" altLang="en-US" dirty="0"/>
          </a:p>
          <a:p>
            <a:r>
              <a:rPr lang="zh-TW" altLang="en-US" dirty="0"/>
              <a:t>接下來的</a:t>
            </a:r>
            <a:r>
              <a:rPr lang="en-US" altLang="zh-TW" dirty="0" err="1"/>
              <a:t>Softmax</a:t>
            </a:r>
            <a:r>
              <a:rPr lang="en-US" altLang="zh-TW" dirty="0"/>
              <a:t> </a:t>
            </a:r>
            <a:r>
              <a:rPr lang="zh-TW" altLang="en-US" dirty="0"/>
              <a:t>層便會把那些分數變成概率（都為正數、上限</a:t>
            </a:r>
            <a:r>
              <a:rPr lang="en-US" altLang="zh-TW" dirty="0"/>
              <a:t>1.0</a:t>
            </a:r>
            <a:r>
              <a:rPr lang="zh-TW" altLang="en-US" dirty="0"/>
              <a:t>）。概率最高的單元格被選中，並且它對應的單詞被作為這個時間步的輸出。</a:t>
            </a:r>
          </a:p>
          <a:p>
            <a:endParaRPr lang="zh-TW" altLang="en-US" dirty="0"/>
          </a:p>
        </p:txBody>
      </p:sp>
    </p:spTree>
    <p:custDataLst>
      <p:tags r:id="rId1"/>
    </p:custDataLst>
    <p:extLst>
      <p:ext uri="{BB962C8B-B14F-4D97-AF65-F5344CB8AC3E}">
        <p14:creationId xmlns:p14="http://schemas.microsoft.com/office/powerpoint/2010/main" val="25258747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a:t>Transformer- The Final Linear and </a:t>
            </a:r>
            <a:r>
              <a:rPr lang="en-US" altLang="zh-TW" dirty="0" err="1"/>
              <a:t>Softmax</a:t>
            </a:r>
            <a:r>
              <a:rPr lang="en-US" altLang="zh-TW" dirty="0"/>
              <a:t> Layer</a:t>
            </a:r>
          </a:p>
        </p:txBody>
      </p:sp>
      <p:sp>
        <p:nvSpPr>
          <p:cNvPr id="5" name="內容版面配置區 4"/>
          <p:cNvSpPr>
            <a:spLocks noGrp="1"/>
          </p:cNvSpPr>
          <p:nvPr>
            <p:ph sz="quarter" idx="13"/>
          </p:nvPr>
        </p:nvSpPr>
        <p:spPr/>
        <p:txBody>
          <a:bodyPr/>
          <a:lstStyle/>
          <a:p>
            <a:endParaRPr lang="zh-TW" altLang="en-US" dirty="0"/>
          </a:p>
        </p:txBody>
      </p:sp>
      <p:pic>
        <p:nvPicPr>
          <p:cNvPr id="20482" name="Picture 2" descr="E:\Delete\git_r\two_month_report\202011_2021_1\11_31_to_12_4_fifth\img\transformer_decoder_output_softma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936" y="1354906"/>
            <a:ext cx="7360572" cy="47517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90663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err="1" smtClean="0"/>
              <a:t>rnn</a:t>
            </a:r>
            <a:r>
              <a:rPr lang="en-US" altLang="zh-TW" dirty="0" smtClean="0"/>
              <a:t>/seq2seq</a:t>
            </a:r>
            <a:r>
              <a:rPr lang="zh-TW" altLang="en-US" dirty="0"/>
              <a:t>的問題</a:t>
            </a:r>
            <a:endParaRPr lang="zh-CN" altLang="en-US" dirty="0"/>
          </a:p>
        </p:txBody>
      </p:sp>
      <p:sp>
        <p:nvSpPr>
          <p:cNvPr id="5" name="內容版面配置區 4"/>
          <p:cNvSpPr>
            <a:spLocks noGrp="1"/>
          </p:cNvSpPr>
          <p:nvPr>
            <p:ph sz="quarter" idx="13"/>
          </p:nvPr>
        </p:nvSpPr>
        <p:spPr/>
        <p:txBody>
          <a:bodyPr/>
          <a:lstStyle/>
          <a:p>
            <a:r>
              <a:rPr lang="en-US" altLang="zh-TW" dirty="0"/>
              <a:t>1.Encoder-Decoder</a:t>
            </a:r>
            <a:r>
              <a:rPr lang="zh-TW" altLang="en-US" dirty="0"/>
              <a:t>框架在序列到序列模型中有很廣泛的應用。但該框架有個潛在的問題就出在編碼器產生的源語言上下文向量</a:t>
            </a:r>
            <a:r>
              <a:rPr lang="en-US" altLang="zh-TW" dirty="0"/>
              <a:t>c</a:t>
            </a:r>
            <a:r>
              <a:rPr lang="zh-TW" altLang="en-US" dirty="0"/>
              <a:t>上了，一般來說</a:t>
            </a:r>
            <a:r>
              <a:rPr lang="en-US" altLang="zh-TW" dirty="0"/>
              <a:t>c</a:t>
            </a:r>
            <a:r>
              <a:rPr lang="zh-TW" altLang="en-US" dirty="0"/>
              <a:t>向量具有兩個局限性，</a:t>
            </a:r>
          </a:p>
          <a:p>
            <a:r>
              <a:rPr lang="zh-TW" altLang="en-US" dirty="0"/>
              <a:t>第一個是當輸入序列很長的時候，通過循環網絡產生的</a:t>
            </a:r>
            <a:r>
              <a:rPr lang="en-US" altLang="zh-TW" dirty="0"/>
              <a:t>c</a:t>
            </a:r>
            <a:r>
              <a:rPr lang="zh-TW" altLang="en-US" dirty="0"/>
              <a:t>向量很難表達整句的信息，而是偏向於表達離序列結尾近的信息；另一方面，由於在機器翻譯的過程中，需要明確目標語言詞匯與源語言詞匯的大致對應關系，這樣如果所有的解碼都用同一個上下文</a:t>
            </a:r>
            <a:r>
              <a:rPr lang="en-US" altLang="zh-TW" dirty="0"/>
              <a:t>c</a:t>
            </a:r>
            <a:r>
              <a:rPr lang="zh-TW" altLang="en-US" dirty="0"/>
              <a:t>向量，就很難表現出源語言詞匯的具體貢獻情況</a:t>
            </a:r>
          </a:p>
          <a:p>
            <a:endParaRPr lang="zh-TW" altLang="en-US" dirty="0"/>
          </a:p>
        </p:txBody>
      </p:sp>
      <p:pic>
        <p:nvPicPr>
          <p:cNvPr id="4098" name="Picture 2" descr="E:\Delete\git_r\two_month_report\202011_2021_1\11_31_to_12_4_fifth\img\seq-se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477" y="2836457"/>
            <a:ext cx="6858000" cy="37909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046381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altLang="zh-CN" smtClean="0"/>
              <a:t>www.islide.cc</a:t>
            </a:r>
            <a:endParaRPr lang="zh-CN" altLang="en-US" dirty="0"/>
          </a:p>
        </p:txBody>
      </p:sp>
      <p:sp>
        <p:nvSpPr>
          <p:cNvPr id="3" name="投影片編號版面配置區 2"/>
          <p:cNvSpPr>
            <a:spLocks noGrp="1"/>
          </p:cNvSpPr>
          <p:nvPr>
            <p:ph type="sldNum" sz="quarter" idx="12"/>
          </p:nvPr>
        </p:nvSpPr>
        <p:spPr/>
        <p:txBody>
          <a:bodyPr/>
          <a:lstStyle/>
          <a:p>
            <a:fld id="{5DD3DB80-B894-403A-B48E-6FDC1A72010E}" type="slidenum">
              <a:rPr lang="zh-CN" altLang="en-US" smtClean="0"/>
              <a:pPr/>
              <a:t>40</a:t>
            </a:fld>
            <a:endParaRPr lang="zh-CN" altLang="en-US"/>
          </a:p>
        </p:txBody>
      </p:sp>
      <p:sp>
        <p:nvSpPr>
          <p:cNvPr id="4" name="標題 3"/>
          <p:cNvSpPr>
            <a:spLocks noGrp="1"/>
          </p:cNvSpPr>
          <p:nvPr>
            <p:ph type="title"/>
          </p:nvPr>
        </p:nvSpPr>
        <p:spPr/>
        <p:txBody>
          <a:bodyPr/>
          <a:lstStyle/>
          <a:p>
            <a:r>
              <a:rPr lang="en-US" altLang="zh-TW" dirty="0"/>
              <a:t>Transformer- Feed Forward</a:t>
            </a:r>
            <a:endParaRPr lang="zh-TW" altLang="en-US" dirty="0"/>
          </a:p>
        </p:txBody>
      </p:sp>
      <p:sp>
        <p:nvSpPr>
          <p:cNvPr id="5" name="內容版面配置區 4"/>
          <p:cNvSpPr>
            <a:spLocks noGrp="1"/>
          </p:cNvSpPr>
          <p:nvPr>
            <p:ph sz="quarter" idx="13"/>
          </p:nvPr>
        </p:nvSpPr>
        <p:spPr/>
        <p:txBody>
          <a:bodyPr/>
          <a:lstStyle/>
          <a:p>
            <a:r>
              <a:rPr lang="en-US" altLang="zh-TW" dirty="0"/>
              <a:t>Transformer</a:t>
            </a:r>
            <a:r>
              <a:rPr lang="zh-TW" altLang="en-US" dirty="0"/>
              <a:t>中的</a:t>
            </a:r>
            <a:r>
              <a:rPr lang="en-US" altLang="zh-TW" dirty="0"/>
              <a:t>feed forward</a:t>
            </a:r>
            <a:r>
              <a:rPr lang="zh-TW" altLang="en-US" dirty="0"/>
              <a:t>網絡可以理解為兩個連續的線性變換，這兩個變換中間是一個</a:t>
            </a:r>
            <a:r>
              <a:rPr lang="en-US" altLang="zh-TW" dirty="0" err="1"/>
              <a:t>ReLU</a:t>
            </a:r>
            <a:r>
              <a:rPr lang="zh-TW" altLang="en-US" dirty="0"/>
              <a:t>激活函數：</a:t>
            </a:r>
          </a:p>
        </p:txBody>
      </p:sp>
      <p:pic>
        <p:nvPicPr>
          <p:cNvPr id="21506" name="Picture 2" descr="E:\Delete\git_r\two_month_report\202011_2021_1\11_31_to_12_4_fifth\img\tansformer-ffn-formul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4468" y="2218623"/>
            <a:ext cx="6508254" cy="90734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c1ca4907-58a4-4bf3-8c0c-2509acb70dc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4588933" y="3924208"/>
            <a:ext cx="2714626" cy="2020947"/>
            <a:chOff x="2795588" y="974725"/>
            <a:chExt cx="6597650" cy="4911726"/>
          </a:xfrm>
        </p:grpSpPr>
        <p:sp>
          <p:nvSpPr>
            <p:cNvPr id="8" name="íŝľ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65411B2-B4B3-4A4C-AC62-8E35406CFB9F}"/>
                </a:ext>
              </a:extLst>
            </p:cNvPr>
            <p:cNvSpPr/>
            <p:nvPr/>
          </p:nvSpPr>
          <p:spPr bwMode="auto">
            <a:xfrm>
              <a:off x="2795588" y="5292725"/>
              <a:ext cx="6597650" cy="3175"/>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 name="íS1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61098BA-2E3B-41B7-910A-08186908B7E7}"/>
                </a:ext>
              </a:extLst>
            </p:cNvPr>
            <p:cNvSpPr/>
            <p:nvPr/>
          </p:nvSpPr>
          <p:spPr bwMode="auto">
            <a:xfrm>
              <a:off x="3478213" y="5448300"/>
              <a:ext cx="715963" cy="3175"/>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 name="i$ḷ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059997-46FA-49AE-9903-3589AC608184}"/>
                </a:ext>
              </a:extLst>
            </p:cNvPr>
            <p:cNvSpPr/>
            <p:nvPr/>
          </p:nvSpPr>
          <p:spPr bwMode="auto">
            <a:xfrm>
              <a:off x="5837238" y="5375275"/>
              <a:ext cx="269875" cy="3175"/>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 name="ïŝľ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77F733F-AA04-4F00-AA67-5772B3FEFCFD}"/>
                </a:ext>
              </a:extLst>
            </p:cNvPr>
            <p:cNvSpPr/>
            <p:nvPr/>
          </p:nvSpPr>
          <p:spPr bwMode="auto">
            <a:xfrm>
              <a:off x="4791076" y="5375275"/>
              <a:ext cx="396875" cy="3175"/>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 name="íṣľ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F7715CE-303A-4452-A160-F1762E645048}"/>
                </a:ext>
              </a:extLst>
            </p:cNvPr>
            <p:cNvSpPr/>
            <p:nvPr/>
          </p:nvSpPr>
          <p:spPr bwMode="auto">
            <a:xfrm>
              <a:off x="7618413" y="5414963"/>
              <a:ext cx="838200" cy="3175"/>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 name="îṥḻ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F6ABF75-0F08-4EEF-9275-53DCF51FA5C8}"/>
                </a:ext>
              </a:extLst>
            </p:cNvPr>
            <p:cNvSpPr/>
            <p:nvPr/>
          </p:nvSpPr>
          <p:spPr bwMode="auto">
            <a:xfrm>
              <a:off x="5764213" y="5414963"/>
              <a:ext cx="188913" cy="3175"/>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 name="ïṧḻ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6E2307B-D59D-4AB7-B8C0-5E460377A233}"/>
                </a:ext>
              </a:extLst>
            </p:cNvPr>
            <p:cNvSpPr/>
            <p:nvPr/>
          </p:nvSpPr>
          <p:spPr bwMode="auto">
            <a:xfrm>
              <a:off x="4322763" y="5448300"/>
              <a:ext cx="174625" cy="3175"/>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 name="íṩḷ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BA73590-4511-4D49-9E5B-98BF0A5E8E53}"/>
                </a:ext>
              </a:extLst>
            </p:cNvPr>
            <p:cNvSpPr/>
            <p:nvPr/>
          </p:nvSpPr>
          <p:spPr bwMode="auto">
            <a:xfrm>
              <a:off x="8561388" y="5414963"/>
              <a:ext cx="112713" cy="3175"/>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 name="ïśļ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51D22EF-4238-4B07-AA24-FB06B908C83D}"/>
                </a:ext>
              </a:extLst>
            </p:cNvPr>
            <p:cNvSpPr/>
            <p:nvPr/>
          </p:nvSpPr>
          <p:spPr bwMode="auto">
            <a:xfrm>
              <a:off x="3300413" y="974725"/>
              <a:ext cx="2698750" cy="3727450"/>
            </a:xfrm>
            <a:custGeom>
              <a:avLst/>
              <a:gdLst>
                <a:gd name="T0" fmla="*/ 795 w 818"/>
                <a:gd name="T1" fmla="*/ 1131 h 1131"/>
                <a:gd name="T2" fmla="*/ 23 w 818"/>
                <a:gd name="T3" fmla="*/ 1131 h 1131"/>
                <a:gd name="T4" fmla="*/ 0 w 818"/>
                <a:gd name="T5" fmla="*/ 1108 h 1131"/>
                <a:gd name="T6" fmla="*/ 0 w 818"/>
                <a:gd name="T7" fmla="*/ 23 h 1131"/>
                <a:gd name="T8" fmla="*/ 23 w 818"/>
                <a:gd name="T9" fmla="*/ 0 h 1131"/>
                <a:gd name="T10" fmla="*/ 795 w 818"/>
                <a:gd name="T11" fmla="*/ 0 h 1131"/>
                <a:gd name="T12" fmla="*/ 818 w 818"/>
                <a:gd name="T13" fmla="*/ 23 h 1131"/>
                <a:gd name="T14" fmla="*/ 818 w 818"/>
                <a:gd name="T15" fmla="*/ 1108 h 1131"/>
                <a:gd name="T16" fmla="*/ 795 w 818"/>
                <a:gd name="T17" fmla="*/ 1131 h 1131"/>
                <a:gd name="T18" fmla="*/ 23 w 818"/>
                <a:gd name="T19" fmla="*/ 1 h 1131"/>
                <a:gd name="T20" fmla="*/ 1 w 818"/>
                <a:gd name="T21" fmla="*/ 23 h 1131"/>
                <a:gd name="T22" fmla="*/ 1 w 818"/>
                <a:gd name="T23" fmla="*/ 1108 h 1131"/>
                <a:gd name="T24" fmla="*/ 23 w 818"/>
                <a:gd name="T25" fmla="*/ 1130 h 1131"/>
                <a:gd name="T26" fmla="*/ 795 w 818"/>
                <a:gd name="T27" fmla="*/ 1130 h 1131"/>
                <a:gd name="T28" fmla="*/ 817 w 818"/>
                <a:gd name="T29" fmla="*/ 1108 h 1131"/>
                <a:gd name="T30" fmla="*/ 817 w 818"/>
                <a:gd name="T31" fmla="*/ 23 h 1131"/>
                <a:gd name="T32" fmla="*/ 795 w 818"/>
                <a:gd name="T33" fmla="*/ 1 h 1131"/>
                <a:gd name="T34" fmla="*/ 23 w 818"/>
                <a:gd name="T35" fmla="*/ 1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1131">
                  <a:moveTo>
                    <a:pt x="795" y="1131"/>
                  </a:moveTo>
                  <a:cubicBezTo>
                    <a:pt x="23" y="1131"/>
                    <a:pt x="23" y="1131"/>
                    <a:pt x="23" y="1131"/>
                  </a:cubicBezTo>
                  <a:cubicBezTo>
                    <a:pt x="10" y="1131"/>
                    <a:pt x="0" y="1121"/>
                    <a:pt x="0" y="1108"/>
                  </a:cubicBezTo>
                  <a:cubicBezTo>
                    <a:pt x="0" y="23"/>
                    <a:pt x="0" y="23"/>
                    <a:pt x="0" y="23"/>
                  </a:cubicBezTo>
                  <a:cubicBezTo>
                    <a:pt x="0" y="10"/>
                    <a:pt x="10" y="0"/>
                    <a:pt x="23" y="0"/>
                  </a:cubicBezTo>
                  <a:cubicBezTo>
                    <a:pt x="795" y="0"/>
                    <a:pt x="795" y="0"/>
                    <a:pt x="795" y="0"/>
                  </a:cubicBezTo>
                  <a:cubicBezTo>
                    <a:pt x="808" y="0"/>
                    <a:pt x="818" y="10"/>
                    <a:pt x="818" y="23"/>
                  </a:cubicBezTo>
                  <a:cubicBezTo>
                    <a:pt x="818" y="1108"/>
                    <a:pt x="818" y="1108"/>
                    <a:pt x="818" y="1108"/>
                  </a:cubicBezTo>
                  <a:cubicBezTo>
                    <a:pt x="818" y="1121"/>
                    <a:pt x="808" y="1131"/>
                    <a:pt x="795" y="1131"/>
                  </a:cubicBezTo>
                  <a:moveTo>
                    <a:pt x="23" y="1"/>
                  </a:moveTo>
                  <a:cubicBezTo>
                    <a:pt x="11" y="1"/>
                    <a:pt x="1" y="11"/>
                    <a:pt x="1" y="23"/>
                  </a:cubicBezTo>
                  <a:cubicBezTo>
                    <a:pt x="1" y="1108"/>
                    <a:pt x="1" y="1108"/>
                    <a:pt x="1" y="1108"/>
                  </a:cubicBezTo>
                  <a:cubicBezTo>
                    <a:pt x="1" y="1120"/>
                    <a:pt x="11" y="1130"/>
                    <a:pt x="23" y="1130"/>
                  </a:cubicBezTo>
                  <a:cubicBezTo>
                    <a:pt x="795" y="1130"/>
                    <a:pt x="795" y="1130"/>
                    <a:pt x="795" y="1130"/>
                  </a:cubicBezTo>
                  <a:cubicBezTo>
                    <a:pt x="807" y="1130"/>
                    <a:pt x="817" y="1120"/>
                    <a:pt x="817" y="1108"/>
                  </a:cubicBezTo>
                  <a:cubicBezTo>
                    <a:pt x="817" y="23"/>
                    <a:pt x="817" y="23"/>
                    <a:pt x="817" y="23"/>
                  </a:cubicBezTo>
                  <a:cubicBezTo>
                    <a:pt x="817" y="11"/>
                    <a:pt x="807" y="1"/>
                    <a:pt x="795" y="1"/>
                  </a:cubicBezTo>
                  <a:cubicBezTo>
                    <a:pt x="23" y="1"/>
                    <a:pt x="23" y="1"/>
                    <a:pt x="23" y="1"/>
                  </a:cubicBezTo>
                </a:path>
              </a:pathLst>
            </a:custGeom>
            <a:solidFill>
              <a:srgbClr val="D1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ṥ1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505E754-A8DA-49EE-8243-2FC4222833D5}"/>
                </a:ext>
              </a:extLst>
            </p:cNvPr>
            <p:cNvSpPr/>
            <p:nvPr/>
          </p:nvSpPr>
          <p:spPr bwMode="auto">
            <a:xfrm>
              <a:off x="6153151" y="974725"/>
              <a:ext cx="2698750" cy="3727450"/>
            </a:xfrm>
            <a:custGeom>
              <a:avLst/>
              <a:gdLst>
                <a:gd name="T0" fmla="*/ 795 w 818"/>
                <a:gd name="T1" fmla="*/ 1131 h 1131"/>
                <a:gd name="T2" fmla="*/ 23 w 818"/>
                <a:gd name="T3" fmla="*/ 1131 h 1131"/>
                <a:gd name="T4" fmla="*/ 0 w 818"/>
                <a:gd name="T5" fmla="*/ 1108 h 1131"/>
                <a:gd name="T6" fmla="*/ 0 w 818"/>
                <a:gd name="T7" fmla="*/ 23 h 1131"/>
                <a:gd name="T8" fmla="*/ 23 w 818"/>
                <a:gd name="T9" fmla="*/ 0 h 1131"/>
                <a:gd name="T10" fmla="*/ 795 w 818"/>
                <a:gd name="T11" fmla="*/ 0 h 1131"/>
                <a:gd name="T12" fmla="*/ 818 w 818"/>
                <a:gd name="T13" fmla="*/ 23 h 1131"/>
                <a:gd name="T14" fmla="*/ 818 w 818"/>
                <a:gd name="T15" fmla="*/ 1108 h 1131"/>
                <a:gd name="T16" fmla="*/ 795 w 818"/>
                <a:gd name="T17" fmla="*/ 1131 h 1131"/>
                <a:gd name="T18" fmla="*/ 23 w 818"/>
                <a:gd name="T19" fmla="*/ 1 h 1131"/>
                <a:gd name="T20" fmla="*/ 1 w 818"/>
                <a:gd name="T21" fmla="*/ 23 h 1131"/>
                <a:gd name="T22" fmla="*/ 1 w 818"/>
                <a:gd name="T23" fmla="*/ 1108 h 1131"/>
                <a:gd name="T24" fmla="*/ 23 w 818"/>
                <a:gd name="T25" fmla="*/ 1130 h 1131"/>
                <a:gd name="T26" fmla="*/ 795 w 818"/>
                <a:gd name="T27" fmla="*/ 1130 h 1131"/>
                <a:gd name="T28" fmla="*/ 817 w 818"/>
                <a:gd name="T29" fmla="*/ 1108 h 1131"/>
                <a:gd name="T30" fmla="*/ 817 w 818"/>
                <a:gd name="T31" fmla="*/ 23 h 1131"/>
                <a:gd name="T32" fmla="*/ 795 w 818"/>
                <a:gd name="T33" fmla="*/ 1 h 1131"/>
                <a:gd name="T34" fmla="*/ 23 w 818"/>
                <a:gd name="T35" fmla="*/ 1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1131">
                  <a:moveTo>
                    <a:pt x="795" y="1131"/>
                  </a:moveTo>
                  <a:cubicBezTo>
                    <a:pt x="23" y="1131"/>
                    <a:pt x="23" y="1131"/>
                    <a:pt x="23" y="1131"/>
                  </a:cubicBezTo>
                  <a:cubicBezTo>
                    <a:pt x="10" y="1131"/>
                    <a:pt x="0" y="1121"/>
                    <a:pt x="0" y="1108"/>
                  </a:cubicBezTo>
                  <a:cubicBezTo>
                    <a:pt x="0" y="23"/>
                    <a:pt x="0" y="23"/>
                    <a:pt x="0" y="23"/>
                  </a:cubicBezTo>
                  <a:cubicBezTo>
                    <a:pt x="0" y="10"/>
                    <a:pt x="10" y="0"/>
                    <a:pt x="23" y="0"/>
                  </a:cubicBezTo>
                  <a:cubicBezTo>
                    <a:pt x="795" y="0"/>
                    <a:pt x="795" y="0"/>
                    <a:pt x="795" y="0"/>
                  </a:cubicBezTo>
                  <a:cubicBezTo>
                    <a:pt x="808" y="0"/>
                    <a:pt x="818" y="10"/>
                    <a:pt x="818" y="23"/>
                  </a:cubicBezTo>
                  <a:cubicBezTo>
                    <a:pt x="818" y="1108"/>
                    <a:pt x="818" y="1108"/>
                    <a:pt x="818" y="1108"/>
                  </a:cubicBezTo>
                  <a:cubicBezTo>
                    <a:pt x="818" y="1121"/>
                    <a:pt x="808" y="1131"/>
                    <a:pt x="795" y="1131"/>
                  </a:cubicBezTo>
                  <a:close/>
                  <a:moveTo>
                    <a:pt x="23" y="1"/>
                  </a:moveTo>
                  <a:cubicBezTo>
                    <a:pt x="11" y="1"/>
                    <a:pt x="1" y="11"/>
                    <a:pt x="1" y="23"/>
                  </a:cubicBezTo>
                  <a:cubicBezTo>
                    <a:pt x="1" y="1108"/>
                    <a:pt x="1" y="1108"/>
                    <a:pt x="1" y="1108"/>
                  </a:cubicBezTo>
                  <a:cubicBezTo>
                    <a:pt x="1" y="1120"/>
                    <a:pt x="11" y="1130"/>
                    <a:pt x="23" y="1130"/>
                  </a:cubicBezTo>
                  <a:cubicBezTo>
                    <a:pt x="795" y="1130"/>
                    <a:pt x="795" y="1130"/>
                    <a:pt x="795" y="1130"/>
                  </a:cubicBezTo>
                  <a:cubicBezTo>
                    <a:pt x="807" y="1130"/>
                    <a:pt x="817" y="1120"/>
                    <a:pt x="817" y="1108"/>
                  </a:cubicBezTo>
                  <a:cubicBezTo>
                    <a:pt x="817" y="23"/>
                    <a:pt x="817" y="23"/>
                    <a:pt x="817" y="23"/>
                  </a:cubicBezTo>
                  <a:cubicBezTo>
                    <a:pt x="817" y="11"/>
                    <a:pt x="807" y="1"/>
                    <a:pt x="795" y="1"/>
                  </a:cubicBezTo>
                  <a:lnTo>
                    <a:pt x="23" y="1"/>
                  </a:lnTo>
                  <a:close/>
                </a:path>
              </a:pathLst>
            </a:custGeom>
            <a:solidFill>
              <a:srgbClr val="D1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ŝ1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4076AAF-0FC7-4991-8291-64C92DA85641}"/>
                </a:ext>
              </a:extLst>
            </p:cNvPr>
            <p:cNvSpPr/>
            <p:nvPr/>
          </p:nvSpPr>
          <p:spPr bwMode="auto">
            <a:xfrm>
              <a:off x="5292726" y="1376363"/>
              <a:ext cx="2943225" cy="1708150"/>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 name="íṧḻ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50597BD-719A-477F-8A96-4D672912837D}"/>
                </a:ext>
              </a:extLst>
            </p:cNvPr>
            <p:cNvSpPr/>
            <p:nvPr/>
          </p:nvSpPr>
          <p:spPr bwMode="auto">
            <a:xfrm>
              <a:off x="5292726" y="1376363"/>
              <a:ext cx="294322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îśḻ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8735E3C-CB0F-41D9-B04D-8FB01EFD8191}"/>
                </a:ext>
              </a:extLst>
            </p:cNvPr>
            <p:cNvSpPr/>
            <p:nvPr/>
          </p:nvSpPr>
          <p:spPr bwMode="auto">
            <a:xfrm>
              <a:off x="5332413" y="1376363"/>
              <a:ext cx="2941638" cy="1708150"/>
            </a:xfrm>
            <a:prstGeom prst="rect">
              <a:avLst/>
            </a:prstGeom>
            <a:solidFill>
              <a:srgbClr val="F3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îšḻ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A12B4B2-F19B-4750-B13B-5FBA0A58D57D}"/>
                </a:ext>
              </a:extLst>
            </p:cNvPr>
            <p:cNvSpPr/>
            <p:nvPr/>
          </p:nvSpPr>
          <p:spPr bwMode="auto">
            <a:xfrm>
              <a:off x="5332413" y="1376363"/>
              <a:ext cx="2941638"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 name="íś1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58F6A3C-5590-47CB-981D-0D7DEF0C5A89}"/>
                </a:ext>
              </a:extLst>
            </p:cNvPr>
            <p:cNvSpPr/>
            <p:nvPr/>
          </p:nvSpPr>
          <p:spPr bwMode="auto">
            <a:xfrm>
              <a:off x="5405438" y="1458913"/>
              <a:ext cx="2797175" cy="154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 name="íṧľ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178E331-74CC-4CB2-BB4F-49B139253A61}"/>
                </a:ext>
              </a:extLst>
            </p:cNvPr>
            <p:cNvSpPr/>
            <p:nvPr/>
          </p:nvSpPr>
          <p:spPr bwMode="auto">
            <a:xfrm>
              <a:off x="5405438" y="1458913"/>
              <a:ext cx="279717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iśl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B299824-78AE-4532-A701-F9E535A8040B}"/>
                </a:ext>
              </a:extLst>
            </p:cNvPr>
            <p:cNvSpPr/>
            <p:nvPr/>
          </p:nvSpPr>
          <p:spPr bwMode="auto">
            <a:xfrm>
              <a:off x="8172451" y="1458913"/>
              <a:ext cx="30163" cy="1546225"/>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ïślí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60D79B5-F106-409B-B69B-2664884E96FC}"/>
                </a:ext>
              </a:extLst>
            </p:cNvPr>
            <p:cNvSpPr/>
            <p:nvPr/>
          </p:nvSpPr>
          <p:spPr bwMode="auto">
            <a:xfrm>
              <a:off x="5362576" y="2524125"/>
              <a:ext cx="2882900" cy="109538"/>
            </a:xfrm>
            <a:prstGeom prst="rect">
              <a:avLst/>
            </a:prstGeom>
            <a:solidFill>
              <a:srgbClr val="F3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is1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D9CB42D-6E61-49DF-B501-3135B3CCC686}"/>
                </a:ext>
              </a:extLst>
            </p:cNvPr>
            <p:cNvSpPr/>
            <p:nvPr/>
          </p:nvSpPr>
          <p:spPr bwMode="auto">
            <a:xfrm>
              <a:off x="5362576" y="2524125"/>
              <a:ext cx="2882900"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ï$ḷ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46C7EC8-F8C2-4BF0-B90B-8C550A61B9E1}"/>
                </a:ext>
              </a:extLst>
            </p:cNvPr>
            <p:cNvSpPr/>
            <p:nvPr/>
          </p:nvSpPr>
          <p:spPr bwMode="auto">
            <a:xfrm>
              <a:off x="5653088" y="4152900"/>
              <a:ext cx="481013" cy="1071563"/>
            </a:xfrm>
            <a:prstGeom prst="rect">
              <a:avLst/>
            </a:prstGeom>
            <a:solidFill>
              <a:srgbClr val="E3EE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îṩḻ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8EDA449-3557-4B40-B0FD-CB7ED5618E5F}"/>
                </a:ext>
              </a:extLst>
            </p:cNvPr>
            <p:cNvSpPr/>
            <p:nvPr/>
          </p:nvSpPr>
          <p:spPr bwMode="auto">
            <a:xfrm>
              <a:off x="5745163" y="5224463"/>
              <a:ext cx="2124075" cy="68263"/>
            </a:xfrm>
            <a:prstGeom prst="rect">
              <a:avLst/>
            </a:prstGeom>
            <a:solidFill>
              <a:srgbClr val="E3EE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ïṥļ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AF8C2E4-683F-497F-99DC-720721F62841}"/>
                </a:ext>
              </a:extLst>
            </p:cNvPr>
            <p:cNvSpPr/>
            <p:nvPr/>
          </p:nvSpPr>
          <p:spPr bwMode="auto">
            <a:xfrm>
              <a:off x="6134101" y="4152900"/>
              <a:ext cx="1827213" cy="1071563"/>
            </a:xfrm>
            <a:prstGeom prst="rect">
              <a:avLst/>
            </a:prstGeom>
            <a:solidFill>
              <a:srgbClr val="F3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 name="ïṩļ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FE21E05-EC70-48D4-A9BC-B81AD8748DBA}"/>
                </a:ext>
              </a:extLst>
            </p:cNvPr>
            <p:cNvSpPr/>
            <p:nvPr/>
          </p:nvSpPr>
          <p:spPr bwMode="auto">
            <a:xfrm>
              <a:off x="6324601" y="4284663"/>
              <a:ext cx="1449388" cy="352425"/>
            </a:xfrm>
            <a:prstGeom prst="rect">
              <a:avLst/>
            </a:prstGeom>
            <a:solidFill>
              <a:srgbClr val="E3EE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îşḷï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3293A21-C682-42DD-B878-DEBCAF32D7F3}"/>
                </a:ext>
              </a:extLst>
            </p:cNvPr>
            <p:cNvSpPr/>
            <p:nvPr/>
          </p:nvSpPr>
          <p:spPr bwMode="auto">
            <a:xfrm>
              <a:off x="6324601" y="4741863"/>
              <a:ext cx="1449388" cy="349250"/>
            </a:xfrm>
            <a:prstGeom prst="rect">
              <a:avLst/>
            </a:prstGeom>
            <a:solidFill>
              <a:srgbClr val="E3EE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ïṡ1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F84C22E-A1C5-4FCE-8257-F0216CBC77C4}"/>
                </a:ext>
              </a:extLst>
            </p:cNvPr>
            <p:cNvSpPr/>
            <p:nvPr/>
          </p:nvSpPr>
          <p:spPr bwMode="auto">
            <a:xfrm>
              <a:off x="6810376" y="4435475"/>
              <a:ext cx="474663" cy="49213"/>
            </a:xfrm>
            <a:custGeom>
              <a:avLst/>
              <a:gdLst>
                <a:gd name="T0" fmla="*/ 138 w 144"/>
                <a:gd name="T1" fmla="*/ 15 h 15"/>
                <a:gd name="T2" fmla="*/ 6 w 144"/>
                <a:gd name="T3" fmla="*/ 15 h 15"/>
                <a:gd name="T4" fmla="*/ 0 w 144"/>
                <a:gd name="T5" fmla="*/ 8 h 15"/>
                <a:gd name="T6" fmla="*/ 0 w 144"/>
                <a:gd name="T7" fmla="*/ 7 h 15"/>
                <a:gd name="T8" fmla="*/ 6 w 144"/>
                <a:gd name="T9" fmla="*/ 0 h 15"/>
                <a:gd name="T10" fmla="*/ 138 w 144"/>
                <a:gd name="T11" fmla="*/ 0 h 15"/>
                <a:gd name="T12" fmla="*/ 144 w 144"/>
                <a:gd name="T13" fmla="*/ 7 h 15"/>
                <a:gd name="T14" fmla="*/ 144 w 144"/>
                <a:gd name="T15" fmla="*/ 8 h 15"/>
                <a:gd name="T16" fmla="*/ 138 w 144"/>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
                  <a:moveTo>
                    <a:pt x="138" y="15"/>
                  </a:moveTo>
                  <a:cubicBezTo>
                    <a:pt x="6" y="15"/>
                    <a:pt x="6" y="15"/>
                    <a:pt x="6" y="15"/>
                  </a:cubicBezTo>
                  <a:cubicBezTo>
                    <a:pt x="3" y="15"/>
                    <a:pt x="0" y="12"/>
                    <a:pt x="0" y="8"/>
                  </a:cubicBezTo>
                  <a:cubicBezTo>
                    <a:pt x="0" y="7"/>
                    <a:pt x="0" y="7"/>
                    <a:pt x="0" y="7"/>
                  </a:cubicBezTo>
                  <a:cubicBezTo>
                    <a:pt x="0" y="3"/>
                    <a:pt x="3" y="0"/>
                    <a:pt x="6" y="0"/>
                  </a:cubicBezTo>
                  <a:cubicBezTo>
                    <a:pt x="138" y="0"/>
                    <a:pt x="138" y="0"/>
                    <a:pt x="138" y="0"/>
                  </a:cubicBezTo>
                  <a:cubicBezTo>
                    <a:pt x="142" y="0"/>
                    <a:pt x="144" y="3"/>
                    <a:pt x="144" y="7"/>
                  </a:cubicBezTo>
                  <a:cubicBezTo>
                    <a:pt x="144" y="8"/>
                    <a:pt x="144" y="8"/>
                    <a:pt x="144" y="8"/>
                  </a:cubicBezTo>
                  <a:cubicBezTo>
                    <a:pt x="144" y="12"/>
                    <a:pt x="142" y="15"/>
                    <a:pt x="138" y="15"/>
                  </a:cubicBezTo>
                  <a:close/>
                </a:path>
              </a:pathLst>
            </a:custGeom>
            <a:solidFill>
              <a:srgbClr val="F3F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šļ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433C5B6-993A-4ED6-BE36-8BB36BFD8C96}"/>
                </a:ext>
              </a:extLst>
            </p:cNvPr>
            <p:cNvSpPr/>
            <p:nvPr/>
          </p:nvSpPr>
          <p:spPr bwMode="auto">
            <a:xfrm>
              <a:off x="6810376" y="4894263"/>
              <a:ext cx="474663" cy="46038"/>
            </a:xfrm>
            <a:custGeom>
              <a:avLst/>
              <a:gdLst>
                <a:gd name="T0" fmla="*/ 138 w 144"/>
                <a:gd name="T1" fmla="*/ 14 h 14"/>
                <a:gd name="T2" fmla="*/ 6 w 144"/>
                <a:gd name="T3" fmla="*/ 14 h 14"/>
                <a:gd name="T4" fmla="*/ 0 w 144"/>
                <a:gd name="T5" fmla="*/ 8 h 14"/>
                <a:gd name="T6" fmla="*/ 0 w 144"/>
                <a:gd name="T7" fmla="*/ 6 h 14"/>
                <a:gd name="T8" fmla="*/ 6 w 144"/>
                <a:gd name="T9" fmla="*/ 0 h 14"/>
                <a:gd name="T10" fmla="*/ 138 w 144"/>
                <a:gd name="T11" fmla="*/ 0 h 14"/>
                <a:gd name="T12" fmla="*/ 144 w 144"/>
                <a:gd name="T13" fmla="*/ 6 h 14"/>
                <a:gd name="T14" fmla="*/ 144 w 144"/>
                <a:gd name="T15" fmla="*/ 8 h 14"/>
                <a:gd name="T16" fmla="*/ 138 w 1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4">
                  <a:moveTo>
                    <a:pt x="138" y="14"/>
                  </a:moveTo>
                  <a:cubicBezTo>
                    <a:pt x="6" y="14"/>
                    <a:pt x="6" y="14"/>
                    <a:pt x="6" y="14"/>
                  </a:cubicBezTo>
                  <a:cubicBezTo>
                    <a:pt x="3" y="14"/>
                    <a:pt x="0" y="11"/>
                    <a:pt x="0" y="8"/>
                  </a:cubicBezTo>
                  <a:cubicBezTo>
                    <a:pt x="0" y="6"/>
                    <a:pt x="0" y="6"/>
                    <a:pt x="0" y="6"/>
                  </a:cubicBezTo>
                  <a:cubicBezTo>
                    <a:pt x="0" y="2"/>
                    <a:pt x="3" y="0"/>
                    <a:pt x="6" y="0"/>
                  </a:cubicBezTo>
                  <a:cubicBezTo>
                    <a:pt x="138" y="0"/>
                    <a:pt x="138" y="0"/>
                    <a:pt x="138" y="0"/>
                  </a:cubicBezTo>
                  <a:cubicBezTo>
                    <a:pt x="142" y="0"/>
                    <a:pt x="144" y="2"/>
                    <a:pt x="144" y="6"/>
                  </a:cubicBezTo>
                  <a:cubicBezTo>
                    <a:pt x="144" y="8"/>
                    <a:pt x="144" y="8"/>
                    <a:pt x="144" y="8"/>
                  </a:cubicBezTo>
                  <a:cubicBezTo>
                    <a:pt x="144" y="11"/>
                    <a:pt x="142" y="14"/>
                    <a:pt x="138" y="14"/>
                  </a:cubicBezTo>
                  <a:close/>
                </a:path>
              </a:pathLst>
            </a:custGeom>
            <a:solidFill>
              <a:srgbClr val="F3F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ŝ1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CE0D49E-FCA1-4047-9033-15102420FF45}"/>
                </a:ext>
              </a:extLst>
            </p:cNvPr>
            <p:cNvSpPr/>
            <p:nvPr/>
          </p:nvSpPr>
          <p:spPr bwMode="auto">
            <a:xfrm>
              <a:off x="3517901" y="1881188"/>
              <a:ext cx="1171575" cy="3411538"/>
            </a:xfrm>
            <a:custGeom>
              <a:avLst/>
              <a:gdLst>
                <a:gd name="T0" fmla="*/ 738 w 738"/>
                <a:gd name="T1" fmla="*/ 2149 h 2149"/>
                <a:gd name="T2" fmla="*/ 89 w 738"/>
                <a:gd name="T3" fmla="*/ 2149 h 2149"/>
                <a:gd name="T4" fmla="*/ 0 w 738"/>
                <a:gd name="T5" fmla="*/ 0 h 2149"/>
                <a:gd name="T6" fmla="*/ 648 w 738"/>
                <a:gd name="T7" fmla="*/ 0 h 2149"/>
                <a:gd name="T8" fmla="*/ 738 w 738"/>
                <a:gd name="T9" fmla="*/ 2149 h 2149"/>
              </a:gdLst>
              <a:ahLst/>
              <a:cxnLst>
                <a:cxn ang="0">
                  <a:pos x="T0" y="T1"/>
                </a:cxn>
                <a:cxn ang="0">
                  <a:pos x="T2" y="T3"/>
                </a:cxn>
                <a:cxn ang="0">
                  <a:pos x="T4" y="T5"/>
                </a:cxn>
                <a:cxn ang="0">
                  <a:pos x="T6" y="T7"/>
                </a:cxn>
                <a:cxn ang="0">
                  <a:pos x="T8" y="T9"/>
                </a:cxn>
              </a:cxnLst>
              <a:rect l="0" t="0" r="r" b="b"/>
              <a:pathLst>
                <a:path w="738" h="2149">
                  <a:moveTo>
                    <a:pt x="738" y="2149"/>
                  </a:moveTo>
                  <a:lnTo>
                    <a:pt x="89" y="2149"/>
                  </a:lnTo>
                  <a:lnTo>
                    <a:pt x="0" y="0"/>
                  </a:lnTo>
                  <a:lnTo>
                    <a:pt x="648" y="0"/>
                  </a:lnTo>
                  <a:lnTo>
                    <a:pt x="738" y="2149"/>
                  </a:lnTo>
                  <a:close/>
                </a:path>
              </a:pathLst>
            </a:custGeom>
            <a:solidFill>
              <a:srgbClr val="D1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ṡ1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E89B68B-F587-4843-ADD5-CEBAD96B4170}"/>
                </a:ext>
              </a:extLst>
            </p:cNvPr>
            <p:cNvSpPr/>
            <p:nvPr/>
          </p:nvSpPr>
          <p:spPr bwMode="auto">
            <a:xfrm>
              <a:off x="3517901" y="1881188"/>
              <a:ext cx="1171575" cy="3411538"/>
            </a:xfrm>
            <a:custGeom>
              <a:avLst/>
              <a:gdLst>
                <a:gd name="T0" fmla="*/ 738 w 738"/>
                <a:gd name="T1" fmla="*/ 2149 h 2149"/>
                <a:gd name="T2" fmla="*/ 89 w 738"/>
                <a:gd name="T3" fmla="*/ 2149 h 2149"/>
                <a:gd name="T4" fmla="*/ 0 w 738"/>
                <a:gd name="T5" fmla="*/ 0 h 2149"/>
                <a:gd name="T6" fmla="*/ 648 w 738"/>
                <a:gd name="T7" fmla="*/ 0 h 2149"/>
                <a:gd name="T8" fmla="*/ 738 w 738"/>
                <a:gd name="T9" fmla="*/ 2149 h 2149"/>
              </a:gdLst>
              <a:ahLst/>
              <a:cxnLst>
                <a:cxn ang="0">
                  <a:pos x="T0" y="T1"/>
                </a:cxn>
                <a:cxn ang="0">
                  <a:pos x="T2" y="T3"/>
                </a:cxn>
                <a:cxn ang="0">
                  <a:pos x="T4" y="T5"/>
                </a:cxn>
                <a:cxn ang="0">
                  <a:pos x="T6" y="T7"/>
                </a:cxn>
                <a:cxn ang="0">
                  <a:pos x="T8" y="T9"/>
                </a:cxn>
              </a:cxnLst>
              <a:rect l="0" t="0" r="r" b="b"/>
              <a:pathLst>
                <a:path w="738" h="2149">
                  <a:moveTo>
                    <a:pt x="738" y="2149"/>
                  </a:moveTo>
                  <a:lnTo>
                    <a:pt x="89" y="2149"/>
                  </a:lnTo>
                  <a:lnTo>
                    <a:pt x="0" y="0"/>
                  </a:lnTo>
                  <a:lnTo>
                    <a:pt x="648" y="0"/>
                  </a:lnTo>
                  <a:lnTo>
                    <a:pt x="738" y="2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Sl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66521E2-F435-46C8-82A9-CFBA7D6917AC}"/>
                </a:ext>
              </a:extLst>
            </p:cNvPr>
            <p:cNvSpPr/>
            <p:nvPr/>
          </p:nvSpPr>
          <p:spPr bwMode="auto">
            <a:xfrm>
              <a:off x="3544888" y="1881188"/>
              <a:ext cx="1292225" cy="3411538"/>
            </a:xfrm>
            <a:custGeom>
              <a:avLst/>
              <a:gdLst>
                <a:gd name="T0" fmla="*/ 814 w 814"/>
                <a:gd name="T1" fmla="*/ 2149 h 2149"/>
                <a:gd name="T2" fmla="*/ 89 w 814"/>
                <a:gd name="T3" fmla="*/ 2149 h 2149"/>
                <a:gd name="T4" fmla="*/ 0 w 814"/>
                <a:gd name="T5" fmla="*/ 0 h 2149"/>
                <a:gd name="T6" fmla="*/ 725 w 814"/>
                <a:gd name="T7" fmla="*/ 0 h 2149"/>
                <a:gd name="T8" fmla="*/ 814 w 814"/>
                <a:gd name="T9" fmla="*/ 2149 h 2149"/>
              </a:gdLst>
              <a:ahLst/>
              <a:cxnLst>
                <a:cxn ang="0">
                  <a:pos x="T0" y="T1"/>
                </a:cxn>
                <a:cxn ang="0">
                  <a:pos x="T2" y="T3"/>
                </a:cxn>
                <a:cxn ang="0">
                  <a:pos x="T4" y="T5"/>
                </a:cxn>
                <a:cxn ang="0">
                  <a:pos x="T6" y="T7"/>
                </a:cxn>
                <a:cxn ang="0">
                  <a:pos x="T8" y="T9"/>
                </a:cxn>
              </a:cxnLst>
              <a:rect l="0" t="0" r="r" b="b"/>
              <a:pathLst>
                <a:path w="814" h="2149">
                  <a:moveTo>
                    <a:pt x="814" y="2149"/>
                  </a:moveTo>
                  <a:lnTo>
                    <a:pt x="89" y="2149"/>
                  </a:lnTo>
                  <a:lnTo>
                    <a:pt x="0" y="0"/>
                  </a:lnTo>
                  <a:lnTo>
                    <a:pt x="725" y="0"/>
                  </a:lnTo>
                  <a:lnTo>
                    <a:pt x="814" y="2149"/>
                  </a:lnTo>
                  <a:close/>
                </a:path>
              </a:pathLst>
            </a:custGeom>
            <a:solidFill>
              <a:srgbClr val="F3F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ŝḷ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72175F7-9041-41C5-A3ED-0B6AF76A423C}"/>
                </a:ext>
              </a:extLst>
            </p:cNvPr>
            <p:cNvSpPr/>
            <p:nvPr/>
          </p:nvSpPr>
          <p:spPr bwMode="auto">
            <a:xfrm>
              <a:off x="3544888" y="1881188"/>
              <a:ext cx="1292225" cy="3411538"/>
            </a:xfrm>
            <a:custGeom>
              <a:avLst/>
              <a:gdLst>
                <a:gd name="T0" fmla="*/ 814 w 814"/>
                <a:gd name="T1" fmla="*/ 2149 h 2149"/>
                <a:gd name="T2" fmla="*/ 89 w 814"/>
                <a:gd name="T3" fmla="*/ 2149 h 2149"/>
                <a:gd name="T4" fmla="*/ 0 w 814"/>
                <a:gd name="T5" fmla="*/ 0 h 2149"/>
                <a:gd name="T6" fmla="*/ 725 w 814"/>
                <a:gd name="T7" fmla="*/ 0 h 2149"/>
                <a:gd name="T8" fmla="*/ 814 w 814"/>
                <a:gd name="T9" fmla="*/ 2149 h 2149"/>
              </a:gdLst>
              <a:ahLst/>
              <a:cxnLst>
                <a:cxn ang="0">
                  <a:pos x="T0" y="T1"/>
                </a:cxn>
                <a:cxn ang="0">
                  <a:pos x="T2" y="T3"/>
                </a:cxn>
                <a:cxn ang="0">
                  <a:pos x="T4" y="T5"/>
                </a:cxn>
                <a:cxn ang="0">
                  <a:pos x="T6" y="T7"/>
                </a:cxn>
                <a:cxn ang="0">
                  <a:pos x="T8" y="T9"/>
                </a:cxn>
              </a:cxnLst>
              <a:rect l="0" t="0" r="r" b="b"/>
              <a:pathLst>
                <a:path w="814" h="2149">
                  <a:moveTo>
                    <a:pt x="814" y="2149"/>
                  </a:moveTo>
                  <a:lnTo>
                    <a:pt x="89" y="2149"/>
                  </a:lnTo>
                  <a:lnTo>
                    <a:pt x="0" y="0"/>
                  </a:lnTo>
                  <a:lnTo>
                    <a:pt x="725" y="0"/>
                  </a:lnTo>
                  <a:lnTo>
                    <a:pt x="814" y="2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şl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4C27306-59BB-41B8-9C50-CDB880905BD9}"/>
                </a:ext>
              </a:extLst>
            </p:cNvPr>
            <p:cNvSpPr/>
            <p:nvPr/>
          </p:nvSpPr>
          <p:spPr bwMode="auto">
            <a:xfrm>
              <a:off x="3667126" y="2000250"/>
              <a:ext cx="1044575" cy="3173413"/>
            </a:xfrm>
            <a:custGeom>
              <a:avLst/>
              <a:gdLst>
                <a:gd name="T0" fmla="*/ 83 w 658"/>
                <a:gd name="T1" fmla="*/ 1999 h 1999"/>
                <a:gd name="T2" fmla="*/ 0 w 658"/>
                <a:gd name="T3" fmla="*/ 0 h 1999"/>
                <a:gd name="T4" fmla="*/ 575 w 658"/>
                <a:gd name="T5" fmla="*/ 0 h 1999"/>
                <a:gd name="T6" fmla="*/ 658 w 658"/>
                <a:gd name="T7" fmla="*/ 1999 h 1999"/>
                <a:gd name="T8" fmla="*/ 83 w 658"/>
                <a:gd name="T9" fmla="*/ 1999 h 1999"/>
              </a:gdLst>
              <a:ahLst/>
              <a:cxnLst>
                <a:cxn ang="0">
                  <a:pos x="T0" y="T1"/>
                </a:cxn>
                <a:cxn ang="0">
                  <a:pos x="T2" y="T3"/>
                </a:cxn>
                <a:cxn ang="0">
                  <a:pos x="T4" y="T5"/>
                </a:cxn>
                <a:cxn ang="0">
                  <a:pos x="T6" y="T7"/>
                </a:cxn>
                <a:cxn ang="0">
                  <a:pos x="T8" y="T9"/>
                </a:cxn>
              </a:cxnLst>
              <a:rect l="0" t="0" r="r" b="b"/>
              <a:pathLst>
                <a:path w="658" h="1999">
                  <a:moveTo>
                    <a:pt x="83" y="1999"/>
                  </a:moveTo>
                  <a:lnTo>
                    <a:pt x="0" y="0"/>
                  </a:lnTo>
                  <a:lnTo>
                    <a:pt x="575" y="0"/>
                  </a:lnTo>
                  <a:lnTo>
                    <a:pt x="658" y="1999"/>
                  </a:lnTo>
                  <a:lnTo>
                    <a:pt x="83" y="19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ŝḻ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19238A3-5F55-48D4-8750-872F739935F5}"/>
                </a:ext>
              </a:extLst>
            </p:cNvPr>
            <p:cNvSpPr/>
            <p:nvPr/>
          </p:nvSpPr>
          <p:spPr bwMode="auto">
            <a:xfrm>
              <a:off x="3667126" y="2000250"/>
              <a:ext cx="1044575" cy="3173413"/>
            </a:xfrm>
            <a:custGeom>
              <a:avLst/>
              <a:gdLst>
                <a:gd name="T0" fmla="*/ 83 w 658"/>
                <a:gd name="T1" fmla="*/ 1999 h 1999"/>
                <a:gd name="T2" fmla="*/ 0 w 658"/>
                <a:gd name="T3" fmla="*/ 0 h 1999"/>
                <a:gd name="T4" fmla="*/ 575 w 658"/>
                <a:gd name="T5" fmla="*/ 0 h 1999"/>
                <a:gd name="T6" fmla="*/ 658 w 658"/>
                <a:gd name="T7" fmla="*/ 1999 h 1999"/>
                <a:gd name="T8" fmla="*/ 83 w 658"/>
                <a:gd name="T9" fmla="*/ 1999 h 1999"/>
              </a:gdLst>
              <a:ahLst/>
              <a:cxnLst>
                <a:cxn ang="0">
                  <a:pos x="T0" y="T1"/>
                </a:cxn>
                <a:cxn ang="0">
                  <a:pos x="T2" y="T3"/>
                </a:cxn>
                <a:cxn ang="0">
                  <a:pos x="T4" y="T5"/>
                </a:cxn>
                <a:cxn ang="0">
                  <a:pos x="T6" y="T7"/>
                </a:cxn>
                <a:cxn ang="0">
                  <a:pos x="T8" y="T9"/>
                </a:cxn>
              </a:cxnLst>
              <a:rect l="0" t="0" r="r" b="b"/>
              <a:pathLst>
                <a:path w="658" h="1999">
                  <a:moveTo>
                    <a:pt x="83" y="1999"/>
                  </a:moveTo>
                  <a:lnTo>
                    <a:pt x="0" y="0"/>
                  </a:lnTo>
                  <a:lnTo>
                    <a:pt x="575" y="0"/>
                  </a:lnTo>
                  <a:lnTo>
                    <a:pt x="658" y="1999"/>
                  </a:lnTo>
                  <a:lnTo>
                    <a:pt x="83" y="19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ṣļ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16B4F19-CE60-4E6C-AAC9-C50EFDF65775}"/>
                </a:ext>
              </a:extLst>
            </p:cNvPr>
            <p:cNvSpPr/>
            <p:nvPr/>
          </p:nvSpPr>
          <p:spPr bwMode="auto">
            <a:xfrm>
              <a:off x="6507163" y="2913063"/>
              <a:ext cx="74613" cy="1136650"/>
            </a:xfrm>
            <a:custGeom>
              <a:avLst/>
              <a:gdLst>
                <a:gd name="T0" fmla="*/ 15 w 23"/>
                <a:gd name="T1" fmla="*/ 326 h 345"/>
                <a:gd name="T2" fmla="*/ 14 w 23"/>
                <a:gd name="T3" fmla="*/ 11 h 345"/>
                <a:gd name="T4" fmla="*/ 0 w 23"/>
                <a:gd name="T5" fmla="*/ 0 h 345"/>
                <a:gd name="T6" fmla="*/ 5 w 23"/>
                <a:gd name="T7" fmla="*/ 178 h 345"/>
                <a:gd name="T8" fmla="*/ 7 w 23"/>
                <a:gd name="T9" fmla="*/ 326 h 345"/>
                <a:gd name="T10" fmla="*/ 15 w 23"/>
                <a:gd name="T11" fmla="*/ 326 h 345"/>
              </a:gdLst>
              <a:ahLst/>
              <a:cxnLst>
                <a:cxn ang="0">
                  <a:pos x="T0" y="T1"/>
                </a:cxn>
                <a:cxn ang="0">
                  <a:pos x="T2" y="T3"/>
                </a:cxn>
                <a:cxn ang="0">
                  <a:pos x="T4" y="T5"/>
                </a:cxn>
                <a:cxn ang="0">
                  <a:pos x="T6" y="T7"/>
                </a:cxn>
                <a:cxn ang="0">
                  <a:pos x="T8" y="T9"/>
                </a:cxn>
                <a:cxn ang="0">
                  <a:pos x="T10" y="T11"/>
                </a:cxn>
              </a:cxnLst>
              <a:rect l="0" t="0" r="r" b="b"/>
              <a:pathLst>
                <a:path w="23" h="345">
                  <a:moveTo>
                    <a:pt x="15" y="326"/>
                  </a:moveTo>
                  <a:cubicBezTo>
                    <a:pt x="19" y="217"/>
                    <a:pt x="23" y="66"/>
                    <a:pt x="14" y="11"/>
                  </a:cubicBezTo>
                  <a:cubicBezTo>
                    <a:pt x="0" y="0"/>
                    <a:pt x="0" y="0"/>
                    <a:pt x="0" y="0"/>
                  </a:cubicBezTo>
                  <a:cubicBezTo>
                    <a:pt x="0" y="0"/>
                    <a:pt x="3" y="10"/>
                    <a:pt x="5" y="178"/>
                  </a:cubicBezTo>
                  <a:cubicBezTo>
                    <a:pt x="7" y="345"/>
                    <a:pt x="9" y="301"/>
                    <a:pt x="7" y="326"/>
                  </a:cubicBezTo>
                  <a:lnTo>
                    <a:pt x="15" y="326"/>
                  </a:lnTo>
                  <a:close/>
                </a:path>
              </a:pathLst>
            </a:custGeom>
            <a:solidFill>
              <a:srgbClr val="D1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şľ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B0A90DA-2B61-45BB-A24A-F1AD9453247D}"/>
                </a:ext>
              </a:extLst>
            </p:cNvPr>
            <p:cNvSpPr/>
            <p:nvPr/>
          </p:nvSpPr>
          <p:spPr bwMode="auto">
            <a:xfrm>
              <a:off x="6532563" y="2600325"/>
              <a:ext cx="623888" cy="688975"/>
            </a:xfrm>
            <a:custGeom>
              <a:avLst/>
              <a:gdLst>
                <a:gd name="T0" fmla="*/ 32 w 189"/>
                <a:gd name="T1" fmla="*/ 59 h 209"/>
                <a:gd name="T2" fmla="*/ 167 w 189"/>
                <a:gd name="T3" fmla="*/ 0 h 209"/>
                <a:gd name="T4" fmla="*/ 67 w 189"/>
                <a:gd name="T5" fmla="*/ 85 h 209"/>
                <a:gd name="T6" fmla="*/ 0 w 189"/>
                <a:gd name="T7" fmla="*/ 209 h 209"/>
                <a:gd name="T8" fmla="*/ 32 w 189"/>
                <a:gd name="T9" fmla="*/ 59 h 209"/>
              </a:gdLst>
              <a:ahLst/>
              <a:cxnLst>
                <a:cxn ang="0">
                  <a:pos x="T0" y="T1"/>
                </a:cxn>
                <a:cxn ang="0">
                  <a:pos x="T2" y="T3"/>
                </a:cxn>
                <a:cxn ang="0">
                  <a:pos x="T4" y="T5"/>
                </a:cxn>
                <a:cxn ang="0">
                  <a:pos x="T6" y="T7"/>
                </a:cxn>
                <a:cxn ang="0">
                  <a:pos x="T8" y="T9"/>
                </a:cxn>
              </a:cxnLst>
              <a:rect l="0" t="0" r="r" b="b"/>
              <a:pathLst>
                <a:path w="189" h="209">
                  <a:moveTo>
                    <a:pt x="32" y="59"/>
                  </a:moveTo>
                  <a:cubicBezTo>
                    <a:pt x="58" y="25"/>
                    <a:pt x="112" y="0"/>
                    <a:pt x="167" y="0"/>
                  </a:cubicBezTo>
                  <a:cubicBezTo>
                    <a:pt x="189" y="0"/>
                    <a:pt x="102" y="41"/>
                    <a:pt x="67" y="85"/>
                  </a:cubicBezTo>
                  <a:cubicBezTo>
                    <a:pt x="40" y="119"/>
                    <a:pt x="10" y="177"/>
                    <a:pt x="0" y="209"/>
                  </a:cubicBezTo>
                  <a:cubicBezTo>
                    <a:pt x="5" y="142"/>
                    <a:pt x="7" y="94"/>
                    <a:pt x="32" y="59"/>
                  </a:cubicBezTo>
                  <a:close/>
                </a:path>
              </a:pathLst>
            </a:custGeom>
            <a:solidFill>
              <a:srgbClr val="D1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s1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0B6A534-AC6A-4795-BDE5-5146B62DA946}"/>
                </a:ext>
              </a:extLst>
            </p:cNvPr>
            <p:cNvSpPr/>
            <p:nvPr/>
          </p:nvSpPr>
          <p:spPr bwMode="auto">
            <a:xfrm>
              <a:off x="5965826" y="2867025"/>
              <a:ext cx="584200" cy="725488"/>
            </a:xfrm>
            <a:custGeom>
              <a:avLst/>
              <a:gdLst>
                <a:gd name="T0" fmla="*/ 153 w 177"/>
                <a:gd name="T1" fmla="*/ 68 h 220"/>
                <a:gd name="T2" fmla="*/ 22 w 177"/>
                <a:gd name="T3" fmla="*/ 2 h 220"/>
                <a:gd name="T4" fmla="*/ 117 w 177"/>
                <a:gd name="T5" fmla="*/ 92 h 220"/>
                <a:gd name="T6" fmla="*/ 177 w 177"/>
                <a:gd name="T7" fmla="*/ 220 h 220"/>
                <a:gd name="T8" fmla="*/ 153 w 177"/>
                <a:gd name="T9" fmla="*/ 68 h 220"/>
              </a:gdLst>
              <a:ahLst/>
              <a:cxnLst>
                <a:cxn ang="0">
                  <a:pos x="T0" y="T1"/>
                </a:cxn>
                <a:cxn ang="0">
                  <a:pos x="T2" y="T3"/>
                </a:cxn>
                <a:cxn ang="0">
                  <a:pos x="T4" y="T5"/>
                </a:cxn>
                <a:cxn ang="0">
                  <a:pos x="T6" y="T7"/>
                </a:cxn>
                <a:cxn ang="0">
                  <a:pos x="T8" y="T9"/>
                </a:cxn>
              </a:cxnLst>
              <a:rect l="0" t="0" r="r" b="b"/>
              <a:pathLst>
                <a:path w="177" h="220">
                  <a:moveTo>
                    <a:pt x="153" y="68"/>
                  </a:moveTo>
                  <a:cubicBezTo>
                    <a:pt x="130" y="32"/>
                    <a:pt x="78" y="5"/>
                    <a:pt x="22" y="2"/>
                  </a:cubicBezTo>
                  <a:cubicBezTo>
                    <a:pt x="0" y="0"/>
                    <a:pt x="85" y="46"/>
                    <a:pt x="117" y="92"/>
                  </a:cubicBezTo>
                  <a:cubicBezTo>
                    <a:pt x="142" y="128"/>
                    <a:pt x="169" y="188"/>
                    <a:pt x="177" y="220"/>
                  </a:cubicBezTo>
                  <a:cubicBezTo>
                    <a:pt x="176" y="152"/>
                    <a:pt x="177" y="105"/>
                    <a:pt x="153" y="68"/>
                  </a:cubicBezTo>
                  <a:close/>
                </a:path>
              </a:pathLst>
            </a:custGeom>
            <a:solidFill>
              <a:srgbClr val="D1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ŝľ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AE0BDFD-1C6F-4549-BCAC-44949D8C4995}"/>
                </a:ext>
              </a:extLst>
            </p:cNvPr>
            <p:cNvSpPr/>
            <p:nvPr/>
          </p:nvSpPr>
          <p:spPr bwMode="auto">
            <a:xfrm>
              <a:off x="6021388" y="2257425"/>
              <a:ext cx="554038" cy="873125"/>
            </a:xfrm>
            <a:custGeom>
              <a:avLst/>
              <a:gdLst>
                <a:gd name="T0" fmla="*/ 147 w 168"/>
                <a:gd name="T1" fmla="*/ 106 h 265"/>
                <a:gd name="T2" fmla="*/ 21 w 168"/>
                <a:gd name="T3" fmla="*/ 7 h 265"/>
                <a:gd name="T4" fmla="*/ 113 w 168"/>
                <a:gd name="T5" fmla="*/ 130 h 265"/>
                <a:gd name="T6" fmla="*/ 163 w 168"/>
                <a:gd name="T7" fmla="*/ 265 h 265"/>
                <a:gd name="T8" fmla="*/ 147 w 168"/>
                <a:gd name="T9" fmla="*/ 106 h 265"/>
              </a:gdLst>
              <a:ahLst/>
              <a:cxnLst>
                <a:cxn ang="0">
                  <a:pos x="T0" y="T1"/>
                </a:cxn>
                <a:cxn ang="0">
                  <a:pos x="T2" y="T3"/>
                </a:cxn>
                <a:cxn ang="0">
                  <a:pos x="T4" y="T5"/>
                </a:cxn>
                <a:cxn ang="0">
                  <a:pos x="T6" y="T7"/>
                </a:cxn>
                <a:cxn ang="0">
                  <a:pos x="T8" y="T9"/>
                </a:cxn>
              </a:cxnLst>
              <a:rect l="0" t="0" r="r" b="b"/>
              <a:pathLst>
                <a:path w="168" h="265">
                  <a:moveTo>
                    <a:pt x="147" y="106"/>
                  </a:moveTo>
                  <a:cubicBezTo>
                    <a:pt x="125" y="64"/>
                    <a:pt x="75" y="23"/>
                    <a:pt x="21" y="7"/>
                  </a:cubicBezTo>
                  <a:cubicBezTo>
                    <a:pt x="0" y="0"/>
                    <a:pt x="88" y="74"/>
                    <a:pt x="113" y="130"/>
                  </a:cubicBezTo>
                  <a:cubicBezTo>
                    <a:pt x="133" y="174"/>
                    <a:pt x="157" y="230"/>
                    <a:pt x="163" y="265"/>
                  </a:cubicBezTo>
                  <a:cubicBezTo>
                    <a:pt x="165" y="196"/>
                    <a:pt x="168" y="148"/>
                    <a:pt x="147" y="106"/>
                  </a:cubicBezTo>
                  <a:close/>
                </a:path>
              </a:pathLst>
            </a:custGeom>
            <a:solidFill>
              <a:srgbClr val="D1E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śḻ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F0E15C3-4534-434C-A4A4-4C49F68310D4}"/>
                </a:ext>
              </a:extLst>
            </p:cNvPr>
            <p:cNvSpPr/>
            <p:nvPr/>
          </p:nvSpPr>
          <p:spPr bwMode="auto">
            <a:xfrm>
              <a:off x="6354763" y="3740150"/>
              <a:ext cx="366713" cy="412750"/>
            </a:xfrm>
            <a:custGeom>
              <a:avLst/>
              <a:gdLst>
                <a:gd name="T0" fmla="*/ 56 w 111"/>
                <a:gd name="T1" fmla="*/ 125 h 125"/>
                <a:gd name="T2" fmla="*/ 56 w 111"/>
                <a:gd name="T3" fmla="*/ 125 h 125"/>
                <a:gd name="T4" fmla="*/ 106 w 111"/>
                <a:gd name="T5" fmla="*/ 78 h 125"/>
                <a:gd name="T6" fmla="*/ 111 w 111"/>
                <a:gd name="T7" fmla="*/ 0 h 125"/>
                <a:gd name="T8" fmla="*/ 0 w 111"/>
                <a:gd name="T9" fmla="*/ 0 h 125"/>
                <a:gd name="T10" fmla="*/ 5 w 111"/>
                <a:gd name="T11" fmla="*/ 78 h 125"/>
                <a:gd name="T12" fmla="*/ 56 w 111"/>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11" h="125">
                  <a:moveTo>
                    <a:pt x="56" y="125"/>
                  </a:moveTo>
                  <a:cubicBezTo>
                    <a:pt x="56" y="125"/>
                    <a:pt x="56" y="125"/>
                    <a:pt x="56" y="125"/>
                  </a:cubicBezTo>
                  <a:cubicBezTo>
                    <a:pt x="82" y="125"/>
                    <a:pt x="105" y="104"/>
                    <a:pt x="106" y="78"/>
                  </a:cubicBezTo>
                  <a:cubicBezTo>
                    <a:pt x="111" y="0"/>
                    <a:pt x="111" y="0"/>
                    <a:pt x="111" y="0"/>
                  </a:cubicBezTo>
                  <a:cubicBezTo>
                    <a:pt x="0" y="0"/>
                    <a:pt x="0" y="0"/>
                    <a:pt x="0" y="0"/>
                  </a:cubicBezTo>
                  <a:cubicBezTo>
                    <a:pt x="5" y="78"/>
                    <a:pt x="5" y="78"/>
                    <a:pt x="5" y="78"/>
                  </a:cubicBezTo>
                  <a:cubicBezTo>
                    <a:pt x="6" y="104"/>
                    <a:pt x="29" y="125"/>
                    <a:pt x="56" y="125"/>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l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46599AA-5BF6-4A8A-998C-77A0EF1214D5}"/>
                </a:ext>
              </a:extLst>
            </p:cNvPr>
            <p:cNvSpPr/>
            <p:nvPr/>
          </p:nvSpPr>
          <p:spPr bwMode="auto">
            <a:xfrm>
              <a:off x="6321426" y="3690938"/>
              <a:ext cx="433388" cy="104775"/>
            </a:xfrm>
            <a:custGeom>
              <a:avLst/>
              <a:gdLst>
                <a:gd name="T0" fmla="*/ 7 w 273"/>
                <a:gd name="T1" fmla="*/ 66 h 66"/>
                <a:gd name="T2" fmla="*/ 266 w 273"/>
                <a:gd name="T3" fmla="*/ 66 h 66"/>
                <a:gd name="T4" fmla="*/ 273 w 273"/>
                <a:gd name="T5" fmla="*/ 0 h 66"/>
                <a:gd name="T6" fmla="*/ 0 w 273"/>
                <a:gd name="T7" fmla="*/ 0 h 66"/>
                <a:gd name="T8" fmla="*/ 7 w 273"/>
                <a:gd name="T9" fmla="*/ 66 h 66"/>
              </a:gdLst>
              <a:ahLst/>
              <a:cxnLst>
                <a:cxn ang="0">
                  <a:pos x="T0" y="T1"/>
                </a:cxn>
                <a:cxn ang="0">
                  <a:pos x="T2" y="T3"/>
                </a:cxn>
                <a:cxn ang="0">
                  <a:pos x="T4" y="T5"/>
                </a:cxn>
                <a:cxn ang="0">
                  <a:pos x="T6" y="T7"/>
                </a:cxn>
                <a:cxn ang="0">
                  <a:pos x="T8" y="T9"/>
                </a:cxn>
              </a:cxnLst>
              <a:rect l="0" t="0" r="r" b="b"/>
              <a:pathLst>
                <a:path w="273" h="66">
                  <a:moveTo>
                    <a:pt x="7" y="66"/>
                  </a:moveTo>
                  <a:lnTo>
                    <a:pt x="266" y="66"/>
                  </a:lnTo>
                  <a:lnTo>
                    <a:pt x="273" y="0"/>
                  </a:lnTo>
                  <a:lnTo>
                    <a:pt x="0" y="0"/>
                  </a:lnTo>
                  <a:lnTo>
                    <a:pt x="7" y="66"/>
                  </a:ln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ṥl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7BBC4F3-1A41-4FE7-A2F6-F4671DB38F52}"/>
                </a:ext>
              </a:extLst>
            </p:cNvPr>
            <p:cNvSpPr/>
            <p:nvPr/>
          </p:nvSpPr>
          <p:spPr bwMode="auto">
            <a:xfrm>
              <a:off x="8080376" y="1295400"/>
              <a:ext cx="273050" cy="738188"/>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 name="í$ḻ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6375D9B-B25A-4E24-B750-46678BAB3EB6}"/>
                </a:ext>
              </a:extLst>
            </p:cNvPr>
            <p:cNvSpPr/>
            <p:nvPr/>
          </p:nvSpPr>
          <p:spPr bwMode="auto">
            <a:xfrm>
              <a:off x="7945438" y="1295400"/>
              <a:ext cx="134938" cy="677863"/>
            </a:xfrm>
            <a:prstGeom prst="rect">
              <a:avLst/>
            </a:prstGeom>
            <a:solidFill>
              <a:srgbClr val="F3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işḷ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13ECF71-CADE-4CEA-B48A-4EC20C0657FD}"/>
                </a:ext>
              </a:extLst>
            </p:cNvPr>
            <p:cNvSpPr/>
            <p:nvPr/>
          </p:nvSpPr>
          <p:spPr bwMode="auto">
            <a:xfrm>
              <a:off x="7673976" y="1295400"/>
              <a:ext cx="271463" cy="738188"/>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ïśḻ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F88353B-6089-4DF5-80CD-BB4EB15A7462}"/>
                </a:ext>
              </a:extLst>
            </p:cNvPr>
            <p:cNvSpPr/>
            <p:nvPr/>
          </p:nvSpPr>
          <p:spPr bwMode="auto">
            <a:xfrm>
              <a:off x="7539038" y="1295400"/>
              <a:ext cx="134938" cy="677863"/>
            </a:xfrm>
            <a:prstGeom prst="rect">
              <a:avLst/>
            </a:prstGeom>
            <a:solidFill>
              <a:srgbClr val="F3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íšḷ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2968224-E98B-43AE-9B15-6917F39C6457}"/>
                </a:ext>
              </a:extLst>
            </p:cNvPr>
            <p:cNvSpPr/>
            <p:nvPr/>
          </p:nvSpPr>
          <p:spPr bwMode="auto">
            <a:xfrm>
              <a:off x="7265988" y="1295400"/>
              <a:ext cx="273050" cy="738188"/>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iṡľ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CDBFBAC-3AA2-4A06-B47C-AF159BCF7B3F}"/>
                </a:ext>
              </a:extLst>
            </p:cNvPr>
            <p:cNvSpPr/>
            <p:nvPr/>
          </p:nvSpPr>
          <p:spPr bwMode="auto">
            <a:xfrm>
              <a:off x="7129463" y="1295400"/>
              <a:ext cx="136525" cy="677863"/>
            </a:xfrm>
            <a:prstGeom prst="rect">
              <a:avLst/>
            </a:prstGeom>
            <a:solidFill>
              <a:srgbClr val="F3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îş1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2016C51-1E06-468E-AB06-BD0576D9EBB9}"/>
                </a:ext>
              </a:extLst>
            </p:cNvPr>
            <p:cNvSpPr/>
            <p:nvPr/>
          </p:nvSpPr>
          <p:spPr bwMode="auto">
            <a:xfrm>
              <a:off x="6859588" y="1295400"/>
              <a:ext cx="269875" cy="738188"/>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îşl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6735344-63A7-40A2-BFE9-22957B907170}"/>
                </a:ext>
              </a:extLst>
            </p:cNvPr>
            <p:cNvSpPr/>
            <p:nvPr/>
          </p:nvSpPr>
          <p:spPr bwMode="auto">
            <a:xfrm>
              <a:off x="6724651" y="1295400"/>
              <a:ext cx="134938" cy="677863"/>
            </a:xfrm>
            <a:prstGeom prst="rect">
              <a:avLst/>
            </a:prstGeom>
            <a:solidFill>
              <a:srgbClr val="F3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íSḷ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C928CA4-9E75-4BE5-9AFD-8FB303D13331}"/>
                </a:ext>
              </a:extLst>
            </p:cNvPr>
            <p:cNvSpPr/>
            <p:nvPr/>
          </p:nvSpPr>
          <p:spPr bwMode="auto">
            <a:xfrm>
              <a:off x="6450013" y="1295400"/>
              <a:ext cx="274638" cy="738188"/>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íṡļ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A2FC70C-83BD-4D23-ABEC-4519E5C100EB}"/>
                </a:ext>
              </a:extLst>
            </p:cNvPr>
            <p:cNvSpPr/>
            <p:nvPr/>
          </p:nvSpPr>
          <p:spPr bwMode="auto">
            <a:xfrm>
              <a:off x="6315076" y="1295400"/>
              <a:ext cx="134938" cy="677863"/>
            </a:xfrm>
            <a:prstGeom prst="rect">
              <a:avLst/>
            </a:prstGeom>
            <a:solidFill>
              <a:srgbClr val="F3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îSľ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F77E377-A15A-48CB-BFFC-FC2EA287669E}"/>
                </a:ext>
              </a:extLst>
            </p:cNvPr>
            <p:cNvSpPr/>
            <p:nvPr/>
          </p:nvSpPr>
          <p:spPr bwMode="auto">
            <a:xfrm>
              <a:off x="6045201" y="1295400"/>
              <a:ext cx="269875" cy="738188"/>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7" name="ïśļ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A37250A-6566-4E0C-A23B-0AB1AA9975F6}"/>
                </a:ext>
              </a:extLst>
            </p:cNvPr>
            <p:cNvSpPr/>
            <p:nvPr/>
          </p:nvSpPr>
          <p:spPr bwMode="auto">
            <a:xfrm>
              <a:off x="5910263" y="1295400"/>
              <a:ext cx="134938" cy="677863"/>
            </a:xfrm>
            <a:prstGeom prst="rect">
              <a:avLst/>
            </a:prstGeom>
            <a:solidFill>
              <a:srgbClr val="F3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iṣľ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326973D-C53D-4FC1-A3A1-313FC49DE609}"/>
                </a:ext>
              </a:extLst>
            </p:cNvPr>
            <p:cNvSpPr/>
            <p:nvPr/>
          </p:nvSpPr>
          <p:spPr bwMode="auto">
            <a:xfrm>
              <a:off x="5635626" y="1295400"/>
              <a:ext cx="274638" cy="738188"/>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ïṧl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DD63D2A-39DC-4103-8283-3C770E7C7DFE}"/>
                </a:ext>
              </a:extLst>
            </p:cNvPr>
            <p:cNvSpPr/>
            <p:nvPr/>
          </p:nvSpPr>
          <p:spPr bwMode="auto">
            <a:xfrm>
              <a:off x="5500688" y="1295400"/>
              <a:ext cx="134938" cy="677863"/>
            </a:xfrm>
            <a:prstGeom prst="rect">
              <a:avLst/>
            </a:prstGeom>
            <a:solidFill>
              <a:srgbClr val="F3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isl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67EE7A8-2B10-4B28-B39B-2FB897B6A659}"/>
                </a:ext>
              </a:extLst>
            </p:cNvPr>
            <p:cNvSpPr/>
            <p:nvPr/>
          </p:nvSpPr>
          <p:spPr bwMode="auto">
            <a:xfrm>
              <a:off x="5230813" y="1295400"/>
              <a:ext cx="269875" cy="738188"/>
            </a:xfrm>
            <a:prstGeom prst="rect">
              <a:avLst/>
            </a:prstGeom>
            <a:solidFill>
              <a:srgbClr val="D1E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ïṡ1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C051A56-5D91-4053-AE2F-1C96C0FF1BBE}"/>
                </a:ext>
              </a:extLst>
            </p:cNvPr>
            <p:cNvSpPr/>
            <p:nvPr/>
          </p:nvSpPr>
          <p:spPr bwMode="auto">
            <a:xfrm>
              <a:off x="3533776" y="5589588"/>
              <a:ext cx="5119688" cy="296863"/>
            </a:xfrm>
            <a:prstGeom prst="ellipse">
              <a:avLst/>
            </a:prstGeom>
            <a:solidFill>
              <a:srgbClr val="F0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ṥ1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AC7F7DE-E72A-4018-83DC-D5626E523348}"/>
                </a:ext>
              </a:extLst>
            </p:cNvPr>
            <p:cNvSpPr/>
            <p:nvPr/>
          </p:nvSpPr>
          <p:spPr bwMode="auto">
            <a:xfrm>
              <a:off x="7489826" y="2408238"/>
              <a:ext cx="333375" cy="752475"/>
            </a:xfrm>
            <a:custGeom>
              <a:avLst/>
              <a:gdLst>
                <a:gd name="T0" fmla="*/ 35 w 101"/>
                <a:gd name="T1" fmla="*/ 0 h 228"/>
                <a:gd name="T2" fmla="*/ 45 w 101"/>
                <a:gd name="T3" fmla="*/ 13 h 228"/>
                <a:gd name="T4" fmla="*/ 54 w 101"/>
                <a:gd name="T5" fmla="*/ 25 h 228"/>
                <a:gd name="T6" fmla="*/ 70 w 101"/>
                <a:gd name="T7" fmla="*/ 51 h 228"/>
                <a:gd name="T8" fmla="*/ 85 w 101"/>
                <a:gd name="T9" fmla="*/ 79 h 228"/>
                <a:gd name="T10" fmla="*/ 91 w 101"/>
                <a:gd name="T11" fmla="*/ 93 h 228"/>
                <a:gd name="T12" fmla="*/ 97 w 101"/>
                <a:gd name="T13" fmla="*/ 109 h 228"/>
                <a:gd name="T14" fmla="*/ 98 w 101"/>
                <a:gd name="T15" fmla="*/ 112 h 228"/>
                <a:gd name="T16" fmla="*/ 99 w 101"/>
                <a:gd name="T17" fmla="*/ 114 h 228"/>
                <a:gd name="T18" fmla="*/ 100 w 101"/>
                <a:gd name="T19" fmla="*/ 118 h 228"/>
                <a:gd name="T20" fmla="*/ 101 w 101"/>
                <a:gd name="T21" fmla="*/ 131 h 228"/>
                <a:gd name="T22" fmla="*/ 96 w 101"/>
                <a:gd name="T23" fmla="*/ 150 h 228"/>
                <a:gd name="T24" fmla="*/ 81 w 101"/>
                <a:gd name="T25" fmla="*/ 180 h 228"/>
                <a:gd name="T26" fmla="*/ 42 w 101"/>
                <a:gd name="T27" fmla="*/ 228 h 228"/>
                <a:gd name="T28" fmla="*/ 25 w 101"/>
                <a:gd name="T29" fmla="*/ 214 h 228"/>
                <a:gd name="T30" fmla="*/ 51 w 101"/>
                <a:gd name="T31" fmla="*/ 164 h 228"/>
                <a:gd name="T32" fmla="*/ 60 w 101"/>
                <a:gd name="T33" fmla="*/ 139 h 228"/>
                <a:gd name="T34" fmla="*/ 61 w 101"/>
                <a:gd name="T35" fmla="*/ 129 h 228"/>
                <a:gd name="T36" fmla="*/ 61 w 101"/>
                <a:gd name="T37" fmla="*/ 127 h 228"/>
                <a:gd name="T38" fmla="*/ 61 w 101"/>
                <a:gd name="T39" fmla="*/ 127 h 228"/>
                <a:gd name="T40" fmla="*/ 60 w 101"/>
                <a:gd name="T41" fmla="*/ 126 h 228"/>
                <a:gd name="T42" fmla="*/ 59 w 101"/>
                <a:gd name="T43" fmla="*/ 123 h 228"/>
                <a:gd name="T44" fmla="*/ 32 w 101"/>
                <a:gd name="T45" fmla="*/ 74 h 228"/>
                <a:gd name="T46" fmla="*/ 17 w 101"/>
                <a:gd name="T47" fmla="*/ 51 h 228"/>
                <a:gd name="T48" fmla="*/ 0 w 101"/>
                <a:gd name="T49" fmla="*/ 28 h 228"/>
                <a:gd name="T50" fmla="*/ 35 w 101"/>
                <a:gd name="T5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28">
                  <a:moveTo>
                    <a:pt x="35" y="0"/>
                  </a:moveTo>
                  <a:cubicBezTo>
                    <a:pt x="38" y="5"/>
                    <a:pt x="41" y="9"/>
                    <a:pt x="45" y="13"/>
                  </a:cubicBezTo>
                  <a:cubicBezTo>
                    <a:pt x="48" y="17"/>
                    <a:pt x="51" y="21"/>
                    <a:pt x="54" y="25"/>
                  </a:cubicBezTo>
                  <a:cubicBezTo>
                    <a:pt x="59" y="34"/>
                    <a:pt x="65" y="42"/>
                    <a:pt x="70" y="51"/>
                  </a:cubicBezTo>
                  <a:cubicBezTo>
                    <a:pt x="75" y="60"/>
                    <a:pt x="80" y="69"/>
                    <a:pt x="85" y="79"/>
                  </a:cubicBezTo>
                  <a:cubicBezTo>
                    <a:pt x="87" y="84"/>
                    <a:pt x="89" y="89"/>
                    <a:pt x="91" y="93"/>
                  </a:cubicBezTo>
                  <a:cubicBezTo>
                    <a:pt x="93" y="98"/>
                    <a:pt x="95" y="103"/>
                    <a:pt x="97" y="109"/>
                  </a:cubicBezTo>
                  <a:cubicBezTo>
                    <a:pt x="98" y="112"/>
                    <a:pt x="98" y="112"/>
                    <a:pt x="98" y="112"/>
                  </a:cubicBezTo>
                  <a:cubicBezTo>
                    <a:pt x="99" y="114"/>
                    <a:pt x="99" y="114"/>
                    <a:pt x="99" y="114"/>
                  </a:cubicBezTo>
                  <a:cubicBezTo>
                    <a:pt x="99" y="116"/>
                    <a:pt x="99" y="117"/>
                    <a:pt x="100" y="118"/>
                  </a:cubicBezTo>
                  <a:cubicBezTo>
                    <a:pt x="101" y="123"/>
                    <a:pt x="101" y="127"/>
                    <a:pt x="101" y="131"/>
                  </a:cubicBezTo>
                  <a:cubicBezTo>
                    <a:pt x="100" y="138"/>
                    <a:pt x="98" y="144"/>
                    <a:pt x="96" y="150"/>
                  </a:cubicBezTo>
                  <a:cubicBezTo>
                    <a:pt x="92" y="161"/>
                    <a:pt x="87" y="171"/>
                    <a:pt x="81" y="180"/>
                  </a:cubicBezTo>
                  <a:cubicBezTo>
                    <a:pt x="70" y="198"/>
                    <a:pt x="57" y="213"/>
                    <a:pt x="42" y="228"/>
                  </a:cubicBezTo>
                  <a:cubicBezTo>
                    <a:pt x="25" y="214"/>
                    <a:pt x="25" y="214"/>
                    <a:pt x="25" y="214"/>
                  </a:cubicBezTo>
                  <a:cubicBezTo>
                    <a:pt x="35" y="198"/>
                    <a:pt x="44" y="180"/>
                    <a:pt x="51" y="164"/>
                  </a:cubicBezTo>
                  <a:cubicBezTo>
                    <a:pt x="55" y="155"/>
                    <a:pt x="58" y="147"/>
                    <a:pt x="60" y="139"/>
                  </a:cubicBezTo>
                  <a:cubicBezTo>
                    <a:pt x="61" y="135"/>
                    <a:pt x="61" y="132"/>
                    <a:pt x="61" y="129"/>
                  </a:cubicBezTo>
                  <a:cubicBezTo>
                    <a:pt x="61" y="128"/>
                    <a:pt x="61" y="128"/>
                    <a:pt x="61" y="127"/>
                  </a:cubicBezTo>
                  <a:cubicBezTo>
                    <a:pt x="61" y="127"/>
                    <a:pt x="61" y="127"/>
                    <a:pt x="61" y="127"/>
                  </a:cubicBezTo>
                  <a:cubicBezTo>
                    <a:pt x="60" y="126"/>
                    <a:pt x="60" y="126"/>
                    <a:pt x="60" y="126"/>
                  </a:cubicBezTo>
                  <a:cubicBezTo>
                    <a:pt x="59" y="123"/>
                    <a:pt x="59" y="123"/>
                    <a:pt x="59" y="123"/>
                  </a:cubicBezTo>
                  <a:cubicBezTo>
                    <a:pt x="52" y="106"/>
                    <a:pt x="42" y="90"/>
                    <a:pt x="32" y="74"/>
                  </a:cubicBezTo>
                  <a:cubicBezTo>
                    <a:pt x="27" y="66"/>
                    <a:pt x="22" y="59"/>
                    <a:pt x="17" y="51"/>
                  </a:cubicBezTo>
                  <a:cubicBezTo>
                    <a:pt x="11" y="43"/>
                    <a:pt x="5" y="35"/>
                    <a:pt x="0" y="28"/>
                  </a:cubicBezTo>
                  <a:lnTo>
                    <a:pt x="35" y="0"/>
                  </a:lnTo>
                  <a:close/>
                </a:path>
              </a:pathLst>
            </a:custGeom>
            <a:solidFill>
              <a:srgbClr val="B5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śľ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190208E-2689-4701-8BB5-A9D52D70BC2B}"/>
                </a:ext>
              </a:extLst>
            </p:cNvPr>
            <p:cNvSpPr/>
            <p:nvPr/>
          </p:nvSpPr>
          <p:spPr bwMode="auto">
            <a:xfrm>
              <a:off x="7523163" y="3094038"/>
              <a:ext cx="122238" cy="119063"/>
            </a:xfrm>
            <a:custGeom>
              <a:avLst/>
              <a:gdLst>
                <a:gd name="T0" fmla="*/ 21 w 37"/>
                <a:gd name="T1" fmla="*/ 0 h 36"/>
                <a:gd name="T2" fmla="*/ 0 w 37"/>
                <a:gd name="T3" fmla="*/ 4 h 36"/>
                <a:gd name="T4" fmla="*/ 19 w 37"/>
                <a:gd name="T5" fmla="*/ 36 h 36"/>
                <a:gd name="T6" fmla="*/ 37 w 37"/>
                <a:gd name="T7" fmla="*/ 15 h 36"/>
                <a:gd name="T8" fmla="*/ 21 w 37"/>
                <a:gd name="T9" fmla="*/ 0 h 36"/>
              </a:gdLst>
              <a:ahLst/>
              <a:cxnLst>
                <a:cxn ang="0">
                  <a:pos x="T0" y="T1"/>
                </a:cxn>
                <a:cxn ang="0">
                  <a:pos x="T2" y="T3"/>
                </a:cxn>
                <a:cxn ang="0">
                  <a:pos x="T4" y="T5"/>
                </a:cxn>
                <a:cxn ang="0">
                  <a:pos x="T6" y="T7"/>
                </a:cxn>
                <a:cxn ang="0">
                  <a:pos x="T8" y="T9"/>
                </a:cxn>
              </a:cxnLst>
              <a:rect l="0" t="0" r="r" b="b"/>
              <a:pathLst>
                <a:path w="37" h="36">
                  <a:moveTo>
                    <a:pt x="21" y="0"/>
                  </a:moveTo>
                  <a:cubicBezTo>
                    <a:pt x="0" y="4"/>
                    <a:pt x="0" y="4"/>
                    <a:pt x="0" y="4"/>
                  </a:cubicBezTo>
                  <a:cubicBezTo>
                    <a:pt x="19" y="36"/>
                    <a:pt x="19" y="36"/>
                    <a:pt x="19" y="36"/>
                  </a:cubicBezTo>
                  <a:cubicBezTo>
                    <a:pt x="19" y="36"/>
                    <a:pt x="34" y="29"/>
                    <a:pt x="37" y="15"/>
                  </a:cubicBezTo>
                  <a:lnTo>
                    <a:pt x="21" y="0"/>
                  </a:lnTo>
                  <a:close/>
                </a:path>
              </a:pathLst>
            </a:custGeom>
            <a:solidFill>
              <a:srgbClr val="B5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š1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9A1F855-E411-4D8C-A494-8E2F06250ABA}"/>
                </a:ext>
              </a:extLst>
            </p:cNvPr>
            <p:cNvSpPr/>
            <p:nvPr/>
          </p:nvSpPr>
          <p:spPr bwMode="auto">
            <a:xfrm>
              <a:off x="7446963" y="3108325"/>
              <a:ext cx="138113" cy="120650"/>
            </a:xfrm>
            <a:custGeom>
              <a:avLst/>
              <a:gdLst>
                <a:gd name="T0" fmla="*/ 0 w 87"/>
                <a:gd name="T1" fmla="*/ 22 h 76"/>
                <a:gd name="T2" fmla="*/ 35 w 87"/>
                <a:gd name="T3" fmla="*/ 76 h 76"/>
                <a:gd name="T4" fmla="*/ 87 w 87"/>
                <a:gd name="T5" fmla="*/ 66 h 76"/>
                <a:gd name="T6" fmla="*/ 48 w 87"/>
                <a:gd name="T7" fmla="*/ 0 h 76"/>
                <a:gd name="T8" fmla="*/ 0 w 87"/>
                <a:gd name="T9" fmla="*/ 22 h 76"/>
              </a:gdLst>
              <a:ahLst/>
              <a:cxnLst>
                <a:cxn ang="0">
                  <a:pos x="T0" y="T1"/>
                </a:cxn>
                <a:cxn ang="0">
                  <a:pos x="T2" y="T3"/>
                </a:cxn>
                <a:cxn ang="0">
                  <a:pos x="T4" y="T5"/>
                </a:cxn>
                <a:cxn ang="0">
                  <a:pos x="T6" y="T7"/>
                </a:cxn>
                <a:cxn ang="0">
                  <a:pos x="T8" y="T9"/>
                </a:cxn>
              </a:cxnLst>
              <a:rect l="0" t="0" r="r" b="b"/>
              <a:pathLst>
                <a:path w="87" h="76">
                  <a:moveTo>
                    <a:pt x="0" y="22"/>
                  </a:moveTo>
                  <a:lnTo>
                    <a:pt x="35" y="76"/>
                  </a:lnTo>
                  <a:lnTo>
                    <a:pt x="87" y="66"/>
                  </a:lnTo>
                  <a:lnTo>
                    <a:pt x="48" y="0"/>
                  </a:lnTo>
                  <a:lnTo>
                    <a:pt x="0" y="22"/>
                  </a:lnTo>
                  <a:close/>
                </a:path>
              </a:pathLst>
            </a:custGeom>
            <a:solidFill>
              <a:srgbClr val="B5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sl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5563489-76BA-4246-987D-7D52312B951D}"/>
                </a:ext>
              </a:extLst>
            </p:cNvPr>
            <p:cNvSpPr/>
            <p:nvPr/>
          </p:nvSpPr>
          <p:spPr bwMode="auto">
            <a:xfrm>
              <a:off x="7107238" y="1970088"/>
              <a:ext cx="15875" cy="30163"/>
            </a:xfrm>
            <a:prstGeom prst="ellipse">
              <a:avLst/>
            </a:prstGeom>
            <a:solidFill>
              <a:srgbClr val="0F26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šļ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C241013-4793-4B15-8196-5E636203A62B}"/>
                </a:ext>
              </a:extLst>
            </p:cNvPr>
            <p:cNvSpPr/>
            <p:nvPr/>
          </p:nvSpPr>
          <p:spPr bwMode="auto">
            <a:xfrm>
              <a:off x="7083426" y="2000250"/>
              <a:ext cx="36513" cy="79375"/>
            </a:xfrm>
            <a:custGeom>
              <a:avLst/>
              <a:gdLst>
                <a:gd name="T0" fmla="*/ 11 w 11"/>
                <a:gd name="T1" fmla="*/ 0 h 24"/>
                <a:gd name="T2" fmla="*/ 0 w 11"/>
                <a:gd name="T3" fmla="*/ 20 h 24"/>
                <a:gd name="T4" fmla="*/ 11 w 11"/>
                <a:gd name="T5" fmla="*/ 22 h 24"/>
                <a:gd name="T6" fmla="*/ 11 w 11"/>
                <a:gd name="T7" fmla="*/ 0 h 24"/>
              </a:gdLst>
              <a:ahLst/>
              <a:cxnLst>
                <a:cxn ang="0">
                  <a:pos x="T0" y="T1"/>
                </a:cxn>
                <a:cxn ang="0">
                  <a:pos x="T2" y="T3"/>
                </a:cxn>
                <a:cxn ang="0">
                  <a:pos x="T4" y="T5"/>
                </a:cxn>
                <a:cxn ang="0">
                  <a:pos x="T6" y="T7"/>
                </a:cxn>
              </a:cxnLst>
              <a:rect l="0" t="0" r="r" b="b"/>
              <a:pathLst>
                <a:path w="11" h="24">
                  <a:moveTo>
                    <a:pt x="11" y="0"/>
                  </a:moveTo>
                  <a:cubicBezTo>
                    <a:pt x="11" y="0"/>
                    <a:pt x="6" y="13"/>
                    <a:pt x="0" y="20"/>
                  </a:cubicBezTo>
                  <a:cubicBezTo>
                    <a:pt x="4" y="24"/>
                    <a:pt x="11" y="22"/>
                    <a:pt x="11" y="22"/>
                  </a:cubicBezTo>
                  <a:lnTo>
                    <a:pt x="11" y="0"/>
                  </a:lnTo>
                  <a:close/>
                </a:path>
              </a:pathLst>
            </a:custGeom>
            <a:solidFill>
              <a:srgbClr val="A027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š1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219C68D-BE67-4E4B-BA2C-6FDD97548D29}"/>
                </a:ext>
              </a:extLst>
            </p:cNvPr>
            <p:cNvSpPr/>
            <p:nvPr/>
          </p:nvSpPr>
          <p:spPr bwMode="auto">
            <a:xfrm>
              <a:off x="7110413" y="1917700"/>
              <a:ext cx="46038" cy="22225"/>
            </a:xfrm>
            <a:custGeom>
              <a:avLst/>
              <a:gdLst>
                <a:gd name="T0" fmla="*/ 13 w 14"/>
                <a:gd name="T1" fmla="*/ 7 h 7"/>
                <a:gd name="T2" fmla="*/ 12 w 14"/>
                <a:gd name="T3" fmla="*/ 7 h 7"/>
                <a:gd name="T4" fmla="*/ 2 w 14"/>
                <a:gd name="T5" fmla="*/ 5 h 7"/>
                <a:gd name="T6" fmla="*/ 0 w 14"/>
                <a:gd name="T7" fmla="*/ 4 h 7"/>
                <a:gd name="T8" fmla="*/ 1 w 14"/>
                <a:gd name="T9" fmla="*/ 3 h 7"/>
                <a:gd name="T10" fmla="*/ 14 w 14"/>
                <a:gd name="T11" fmla="*/ 5 h 7"/>
                <a:gd name="T12" fmla="*/ 14 w 14"/>
                <a:gd name="T13" fmla="*/ 7 h 7"/>
                <a:gd name="T14" fmla="*/ 13 w 14"/>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3" y="7"/>
                  </a:moveTo>
                  <a:cubicBezTo>
                    <a:pt x="12" y="7"/>
                    <a:pt x="12" y="7"/>
                    <a:pt x="12" y="7"/>
                  </a:cubicBezTo>
                  <a:cubicBezTo>
                    <a:pt x="7" y="3"/>
                    <a:pt x="2" y="5"/>
                    <a:pt x="2" y="5"/>
                  </a:cubicBezTo>
                  <a:cubicBezTo>
                    <a:pt x="1" y="5"/>
                    <a:pt x="1" y="5"/>
                    <a:pt x="0" y="4"/>
                  </a:cubicBezTo>
                  <a:cubicBezTo>
                    <a:pt x="0" y="4"/>
                    <a:pt x="0" y="3"/>
                    <a:pt x="1" y="3"/>
                  </a:cubicBezTo>
                  <a:cubicBezTo>
                    <a:pt x="1" y="2"/>
                    <a:pt x="7" y="0"/>
                    <a:pt x="14" y="5"/>
                  </a:cubicBezTo>
                  <a:cubicBezTo>
                    <a:pt x="14" y="5"/>
                    <a:pt x="14" y="6"/>
                    <a:pt x="14" y="7"/>
                  </a:cubicBezTo>
                  <a:cubicBezTo>
                    <a:pt x="14" y="7"/>
                    <a:pt x="13" y="7"/>
                    <a:pt x="13" y="7"/>
                  </a:cubicBezTo>
                  <a:close/>
                </a:path>
              </a:pathLst>
            </a:custGeom>
            <a:solidFill>
              <a:srgbClr val="0F26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1ï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774063F-021C-41CC-9269-4D59BCEA57DE}"/>
                </a:ext>
              </a:extLst>
            </p:cNvPr>
            <p:cNvSpPr/>
            <p:nvPr/>
          </p:nvSpPr>
          <p:spPr bwMode="auto">
            <a:xfrm>
              <a:off x="7104063" y="2076450"/>
              <a:ext cx="296863" cy="319088"/>
            </a:xfrm>
            <a:custGeom>
              <a:avLst/>
              <a:gdLst>
                <a:gd name="T0" fmla="*/ 83 w 90"/>
                <a:gd name="T1" fmla="*/ 0 h 97"/>
                <a:gd name="T2" fmla="*/ 90 w 90"/>
                <a:gd name="T3" fmla="*/ 75 h 97"/>
                <a:gd name="T4" fmla="*/ 44 w 90"/>
                <a:gd name="T5" fmla="*/ 97 h 97"/>
                <a:gd name="T6" fmla="*/ 23 w 90"/>
                <a:gd name="T7" fmla="*/ 75 h 97"/>
                <a:gd name="T8" fmla="*/ 42 w 90"/>
                <a:gd name="T9" fmla="*/ 35 h 97"/>
                <a:gd name="T10" fmla="*/ 83 w 90"/>
                <a:gd name="T11" fmla="*/ 0 h 97"/>
              </a:gdLst>
              <a:ahLst/>
              <a:cxnLst>
                <a:cxn ang="0">
                  <a:pos x="T0" y="T1"/>
                </a:cxn>
                <a:cxn ang="0">
                  <a:pos x="T2" y="T3"/>
                </a:cxn>
                <a:cxn ang="0">
                  <a:pos x="T4" y="T5"/>
                </a:cxn>
                <a:cxn ang="0">
                  <a:pos x="T6" y="T7"/>
                </a:cxn>
                <a:cxn ang="0">
                  <a:pos x="T8" y="T9"/>
                </a:cxn>
                <a:cxn ang="0">
                  <a:pos x="T10" y="T11"/>
                </a:cxn>
              </a:cxnLst>
              <a:rect l="0" t="0" r="r" b="b"/>
              <a:pathLst>
                <a:path w="90" h="97">
                  <a:moveTo>
                    <a:pt x="83" y="0"/>
                  </a:moveTo>
                  <a:cubicBezTo>
                    <a:pt x="79" y="21"/>
                    <a:pt x="74" y="61"/>
                    <a:pt x="90" y="75"/>
                  </a:cubicBezTo>
                  <a:cubicBezTo>
                    <a:pt x="90" y="75"/>
                    <a:pt x="84" y="97"/>
                    <a:pt x="44" y="97"/>
                  </a:cubicBezTo>
                  <a:cubicBezTo>
                    <a:pt x="0" y="97"/>
                    <a:pt x="23" y="75"/>
                    <a:pt x="23" y="75"/>
                  </a:cubicBezTo>
                  <a:cubicBezTo>
                    <a:pt x="47" y="69"/>
                    <a:pt x="46" y="51"/>
                    <a:pt x="42" y="35"/>
                  </a:cubicBezTo>
                  <a:lnTo>
                    <a:pt x="83" y="0"/>
                  </a:lnTo>
                  <a:close/>
                </a:path>
              </a:pathLst>
            </a:custGeom>
            <a:solidFill>
              <a:srgbClr val="B5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šl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B4078AD-ACC2-4149-AF74-8CA40BFC0C7F}"/>
                </a:ext>
              </a:extLst>
            </p:cNvPr>
            <p:cNvSpPr/>
            <p:nvPr/>
          </p:nvSpPr>
          <p:spPr bwMode="auto">
            <a:xfrm>
              <a:off x="7150101" y="2273300"/>
              <a:ext cx="290513" cy="79375"/>
            </a:xfrm>
            <a:custGeom>
              <a:avLst/>
              <a:gdLst>
                <a:gd name="T0" fmla="*/ 81 w 88"/>
                <a:gd name="T1" fmla="*/ 22 h 24"/>
                <a:gd name="T2" fmla="*/ 81 w 88"/>
                <a:gd name="T3" fmla="*/ 5 h 24"/>
                <a:gd name="T4" fmla="*/ 15 w 88"/>
                <a:gd name="T5" fmla="*/ 5 h 24"/>
                <a:gd name="T6" fmla="*/ 4 w 88"/>
                <a:gd name="T7" fmla="*/ 24 h 24"/>
                <a:gd name="T8" fmla="*/ 81 w 88"/>
                <a:gd name="T9" fmla="*/ 22 h 24"/>
              </a:gdLst>
              <a:ahLst/>
              <a:cxnLst>
                <a:cxn ang="0">
                  <a:pos x="T0" y="T1"/>
                </a:cxn>
                <a:cxn ang="0">
                  <a:pos x="T2" y="T3"/>
                </a:cxn>
                <a:cxn ang="0">
                  <a:pos x="T4" y="T5"/>
                </a:cxn>
                <a:cxn ang="0">
                  <a:pos x="T6" y="T7"/>
                </a:cxn>
                <a:cxn ang="0">
                  <a:pos x="T8" y="T9"/>
                </a:cxn>
              </a:cxnLst>
              <a:rect l="0" t="0" r="r" b="b"/>
              <a:pathLst>
                <a:path w="88" h="24">
                  <a:moveTo>
                    <a:pt x="81" y="22"/>
                  </a:moveTo>
                  <a:cubicBezTo>
                    <a:pt x="84" y="16"/>
                    <a:pt x="88" y="8"/>
                    <a:pt x="81" y="5"/>
                  </a:cubicBezTo>
                  <a:cubicBezTo>
                    <a:pt x="73" y="2"/>
                    <a:pt x="30" y="0"/>
                    <a:pt x="15" y="5"/>
                  </a:cubicBezTo>
                  <a:cubicBezTo>
                    <a:pt x="0" y="10"/>
                    <a:pt x="4" y="24"/>
                    <a:pt x="4" y="24"/>
                  </a:cubicBezTo>
                  <a:lnTo>
                    <a:pt x="81" y="22"/>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1i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19B4FAC-3DB1-4BAF-B96D-BEFB7872BD79}"/>
                </a:ext>
              </a:extLst>
            </p:cNvPr>
            <p:cNvSpPr/>
            <p:nvPr/>
          </p:nvSpPr>
          <p:spPr bwMode="auto">
            <a:xfrm>
              <a:off x="7697788" y="5629275"/>
              <a:ext cx="52388" cy="26988"/>
            </a:xfrm>
            <a:custGeom>
              <a:avLst/>
              <a:gdLst>
                <a:gd name="T0" fmla="*/ 8 w 16"/>
                <a:gd name="T1" fmla="*/ 8 h 8"/>
                <a:gd name="T2" fmla="*/ 1 w 16"/>
                <a:gd name="T3" fmla="*/ 6 h 8"/>
                <a:gd name="T4" fmla="*/ 1 w 16"/>
                <a:gd name="T5" fmla="*/ 3 h 8"/>
                <a:gd name="T6" fmla="*/ 3 w 16"/>
                <a:gd name="T7" fmla="*/ 1 h 8"/>
                <a:gd name="T8" fmla="*/ 16 w 16"/>
                <a:gd name="T9" fmla="*/ 6 h 8"/>
                <a:gd name="T10" fmla="*/ 16 w 16"/>
                <a:gd name="T11" fmla="*/ 7 h 8"/>
                <a:gd name="T12" fmla="*/ 15 w 16"/>
                <a:gd name="T13" fmla="*/ 7 h 8"/>
                <a:gd name="T14" fmla="*/ 8 w 16"/>
                <a:gd name="T15" fmla="*/ 8 h 8"/>
                <a:gd name="T16" fmla="*/ 4 w 16"/>
                <a:gd name="T17" fmla="*/ 2 h 8"/>
                <a:gd name="T18" fmla="*/ 3 w 16"/>
                <a:gd name="T19" fmla="*/ 3 h 8"/>
                <a:gd name="T20" fmla="*/ 2 w 16"/>
                <a:gd name="T21" fmla="*/ 4 h 8"/>
                <a:gd name="T22" fmla="*/ 2 w 16"/>
                <a:gd name="T23" fmla="*/ 5 h 8"/>
                <a:gd name="T24" fmla="*/ 14 w 16"/>
                <a:gd name="T25" fmla="*/ 6 h 8"/>
                <a:gd name="T26" fmla="*/ 4 w 16"/>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8">
                  <a:moveTo>
                    <a:pt x="8" y="8"/>
                  </a:moveTo>
                  <a:cubicBezTo>
                    <a:pt x="5" y="8"/>
                    <a:pt x="2" y="8"/>
                    <a:pt x="1" y="6"/>
                  </a:cubicBezTo>
                  <a:cubicBezTo>
                    <a:pt x="0" y="6"/>
                    <a:pt x="0" y="4"/>
                    <a:pt x="1" y="3"/>
                  </a:cubicBezTo>
                  <a:cubicBezTo>
                    <a:pt x="1" y="2"/>
                    <a:pt x="2" y="1"/>
                    <a:pt x="3" y="1"/>
                  </a:cubicBezTo>
                  <a:cubicBezTo>
                    <a:pt x="7" y="0"/>
                    <a:pt x="15" y="6"/>
                    <a:pt x="16" y="6"/>
                  </a:cubicBezTo>
                  <a:cubicBezTo>
                    <a:pt x="16" y="7"/>
                    <a:pt x="16" y="7"/>
                    <a:pt x="16" y="7"/>
                  </a:cubicBezTo>
                  <a:cubicBezTo>
                    <a:pt x="15" y="7"/>
                    <a:pt x="15" y="7"/>
                    <a:pt x="15" y="7"/>
                  </a:cubicBezTo>
                  <a:cubicBezTo>
                    <a:pt x="14" y="8"/>
                    <a:pt x="11" y="8"/>
                    <a:pt x="8" y="8"/>
                  </a:cubicBezTo>
                  <a:close/>
                  <a:moveTo>
                    <a:pt x="4" y="2"/>
                  </a:moveTo>
                  <a:cubicBezTo>
                    <a:pt x="3" y="3"/>
                    <a:pt x="3" y="3"/>
                    <a:pt x="3" y="3"/>
                  </a:cubicBezTo>
                  <a:cubicBezTo>
                    <a:pt x="3" y="3"/>
                    <a:pt x="2" y="3"/>
                    <a:pt x="2" y="4"/>
                  </a:cubicBezTo>
                  <a:cubicBezTo>
                    <a:pt x="1" y="5"/>
                    <a:pt x="2" y="5"/>
                    <a:pt x="2" y="5"/>
                  </a:cubicBezTo>
                  <a:cubicBezTo>
                    <a:pt x="3" y="7"/>
                    <a:pt x="9" y="7"/>
                    <a:pt x="14" y="6"/>
                  </a:cubicBezTo>
                  <a:cubicBezTo>
                    <a:pt x="11" y="5"/>
                    <a:pt x="7" y="2"/>
                    <a:pt x="4" y="2"/>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ṩļ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926BD27-E945-45F8-A43C-465C5FE1566D}"/>
                </a:ext>
              </a:extLst>
            </p:cNvPr>
            <p:cNvSpPr/>
            <p:nvPr/>
          </p:nvSpPr>
          <p:spPr bwMode="auto">
            <a:xfrm>
              <a:off x="7716838" y="5608638"/>
              <a:ext cx="33338" cy="42863"/>
            </a:xfrm>
            <a:custGeom>
              <a:avLst/>
              <a:gdLst>
                <a:gd name="T0" fmla="*/ 9 w 10"/>
                <a:gd name="T1" fmla="*/ 13 h 13"/>
                <a:gd name="T2" fmla="*/ 9 w 10"/>
                <a:gd name="T3" fmla="*/ 13 h 13"/>
                <a:gd name="T4" fmla="*/ 1 w 10"/>
                <a:gd name="T5" fmla="*/ 2 h 13"/>
                <a:gd name="T6" fmla="*/ 3 w 10"/>
                <a:gd name="T7" fmla="*/ 0 h 13"/>
                <a:gd name="T8" fmla="*/ 6 w 10"/>
                <a:gd name="T9" fmla="*/ 1 h 13"/>
                <a:gd name="T10" fmla="*/ 10 w 10"/>
                <a:gd name="T11" fmla="*/ 13 h 13"/>
                <a:gd name="T12" fmla="*/ 10 w 10"/>
                <a:gd name="T13" fmla="*/ 13 h 13"/>
                <a:gd name="T14" fmla="*/ 9 w 10"/>
                <a:gd name="T15" fmla="*/ 13 h 13"/>
                <a:gd name="T16" fmla="*/ 3 w 10"/>
                <a:gd name="T17" fmla="*/ 1 h 13"/>
                <a:gd name="T18" fmla="*/ 3 w 10"/>
                <a:gd name="T19" fmla="*/ 1 h 13"/>
                <a:gd name="T20" fmla="*/ 2 w 10"/>
                <a:gd name="T21" fmla="*/ 2 h 13"/>
                <a:gd name="T22" fmla="*/ 8 w 10"/>
                <a:gd name="T23" fmla="*/ 11 h 13"/>
                <a:gd name="T24" fmla="*/ 5 w 10"/>
                <a:gd name="T25" fmla="*/ 2 h 13"/>
                <a:gd name="T26" fmla="*/ 3 w 10"/>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3">
                  <a:moveTo>
                    <a:pt x="9" y="13"/>
                  </a:moveTo>
                  <a:cubicBezTo>
                    <a:pt x="9" y="13"/>
                    <a:pt x="9" y="13"/>
                    <a:pt x="9" y="13"/>
                  </a:cubicBezTo>
                  <a:cubicBezTo>
                    <a:pt x="6" y="12"/>
                    <a:pt x="0" y="5"/>
                    <a:pt x="1" y="2"/>
                  </a:cubicBezTo>
                  <a:cubicBezTo>
                    <a:pt x="1" y="1"/>
                    <a:pt x="1" y="0"/>
                    <a:pt x="3" y="0"/>
                  </a:cubicBezTo>
                  <a:cubicBezTo>
                    <a:pt x="4" y="0"/>
                    <a:pt x="5" y="0"/>
                    <a:pt x="6" y="1"/>
                  </a:cubicBezTo>
                  <a:cubicBezTo>
                    <a:pt x="9" y="4"/>
                    <a:pt x="10" y="12"/>
                    <a:pt x="10" y="13"/>
                  </a:cubicBezTo>
                  <a:cubicBezTo>
                    <a:pt x="10" y="13"/>
                    <a:pt x="10" y="13"/>
                    <a:pt x="10" y="13"/>
                  </a:cubicBezTo>
                  <a:lnTo>
                    <a:pt x="9" y="13"/>
                  </a:lnTo>
                  <a:close/>
                  <a:moveTo>
                    <a:pt x="3" y="1"/>
                  </a:moveTo>
                  <a:cubicBezTo>
                    <a:pt x="3" y="1"/>
                    <a:pt x="3" y="1"/>
                    <a:pt x="3" y="1"/>
                  </a:cubicBezTo>
                  <a:cubicBezTo>
                    <a:pt x="2" y="1"/>
                    <a:pt x="2" y="2"/>
                    <a:pt x="2" y="2"/>
                  </a:cubicBezTo>
                  <a:cubicBezTo>
                    <a:pt x="2" y="4"/>
                    <a:pt x="5" y="9"/>
                    <a:pt x="8" y="11"/>
                  </a:cubicBezTo>
                  <a:cubicBezTo>
                    <a:pt x="8" y="9"/>
                    <a:pt x="7" y="4"/>
                    <a:pt x="5" y="2"/>
                  </a:cubicBezTo>
                  <a:cubicBezTo>
                    <a:pt x="4" y="2"/>
                    <a:pt x="4" y="1"/>
                    <a:pt x="3" y="1"/>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ṡ1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557CF22-BEE8-40FA-9F73-D3FE3A4E7E36}"/>
                </a:ext>
              </a:extLst>
            </p:cNvPr>
            <p:cNvSpPr/>
            <p:nvPr/>
          </p:nvSpPr>
          <p:spPr bwMode="auto">
            <a:xfrm>
              <a:off x="7110413" y="5629275"/>
              <a:ext cx="61913" cy="26988"/>
            </a:xfrm>
            <a:custGeom>
              <a:avLst/>
              <a:gdLst>
                <a:gd name="T0" fmla="*/ 9 w 19"/>
                <a:gd name="T1" fmla="*/ 8 h 8"/>
                <a:gd name="T2" fmla="*/ 1 w 19"/>
                <a:gd name="T3" fmla="*/ 6 h 8"/>
                <a:gd name="T4" fmla="*/ 1 w 19"/>
                <a:gd name="T5" fmla="*/ 3 h 8"/>
                <a:gd name="T6" fmla="*/ 3 w 19"/>
                <a:gd name="T7" fmla="*/ 1 h 8"/>
                <a:gd name="T8" fmla="*/ 19 w 19"/>
                <a:gd name="T9" fmla="*/ 6 h 8"/>
                <a:gd name="T10" fmla="*/ 19 w 19"/>
                <a:gd name="T11" fmla="*/ 7 h 8"/>
                <a:gd name="T12" fmla="*/ 18 w 19"/>
                <a:gd name="T13" fmla="*/ 7 h 8"/>
                <a:gd name="T14" fmla="*/ 9 w 19"/>
                <a:gd name="T15" fmla="*/ 8 h 8"/>
                <a:gd name="T16" fmla="*/ 5 w 19"/>
                <a:gd name="T17" fmla="*/ 2 h 8"/>
                <a:gd name="T18" fmla="*/ 3 w 19"/>
                <a:gd name="T19" fmla="*/ 3 h 8"/>
                <a:gd name="T20" fmla="*/ 2 w 19"/>
                <a:gd name="T21" fmla="*/ 4 h 8"/>
                <a:gd name="T22" fmla="*/ 2 w 19"/>
                <a:gd name="T23" fmla="*/ 5 h 8"/>
                <a:gd name="T24" fmla="*/ 16 w 19"/>
                <a:gd name="T25" fmla="*/ 6 h 8"/>
                <a:gd name="T26" fmla="*/ 5 w 19"/>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8">
                  <a:moveTo>
                    <a:pt x="9" y="8"/>
                  </a:moveTo>
                  <a:cubicBezTo>
                    <a:pt x="6" y="8"/>
                    <a:pt x="2" y="8"/>
                    <a:pt x="1" y="6"/>
                  </a:cubicBezTo>
                  <a:cubicBezTo>
                    <a:pt x="0" y="5"/>
                    <a:pt x="0" y="4"/>
                    <a:pt x="1" y="3"/>
                  </a:cubicBezTo>
                  <a:cubicBezTo>
                    <a:pt x="1" y="2"/>
                    <a:pt x="2" y="1"/>
                    <a:pt x="3" y="1"/>
                  </a:cubicBezTo>
                  <a:cubicBezTo>
                    <a:pt x="8" y="0"/>
                    <a:pt x="18" y="6"/>
                    <a:pt x="19" y="6"/>
                  </a:cubicBezTo>
                  <a:cubicBezTo>
                    <a:pt x="19" y="7"/>
                    <a:pt x="19" y="7"/>
                    <a:pt x="19" y="7"/>
                  </a:cubicBezTo>
                  <a:cubicBezTo>
                    <a:pt x="18" y="7"/>
                    <a:pt x="18" y="7"/>
                    <a:pt x="18" y="7"/>
                  </a:cubicBezTo>
                  <a:cubicBezTo>
                    <a:pt x="17" y="8"/>
                    <a:pt x="13" y="8"/>
                    <a:pt x="9" y="8"/>
                  </a:cubicBezTo>
                  <a:close/>
                  <a:moveTo>
                    <a:pt x="5" y="2"/>
                  </a:moveTo>
                  <a:cubicBezTo>
                    <a:pt x="4" y="2"/>
                    <a:pt x="4" y="2"/>
                    <a:pt x="3" y="3"/>
                  </a:cubicBezTo>
                  <a:cubicBezTo>
                    <a:pt x="3" y="3"/>
                    <a:pt x="2" y="3"/>
                    <a:pt x="2" y="4"/>
                  </a:cubicBezTo>
                  <a:cubicBezTo>
                    <a:pt x="2" y="4"/>
                    <a:pt x="2" y="5"/>
                    <a:pt x="2" y="5"/>
                  </a:cubicBezTo>
                  <a:cubicBezTo>
                    <a:pt x="3" y="7"/>
                    <a:pt x="11" y="7"/>
                    <a:pt x="16" y="6"/>
                  </a:cubicBezTo>
                  <a:cubicBezTo>
                    <a:pt x="13" y="5"/>
                    <a:pt x="8" y="2"/>
                    <a:pt x="5" y="2"/>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ṡḷ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3D39A09-88D8-4374-8673-B341131A5CF5}"/>
                </a:ext>
              </a:extLst>
            </p:cNvPr>
            <p:cNvSpPr/>
            <p:nvPr/>
          </p:nvSpPr>
          <p:spPr bwMode="auto">
            <a:xfrm>
              <a:off x="7132638" y="5608638"/>
              <a:ext cx="39688" cy="42863"/>
            </a:xfrm>
            <a:custGeom>
              <a:avLst/>
              <a:gdLst>
                <a:gd name="T0" fmla="*/ 11 w 12"/>
                <a:gd name="T1" fmla="*/ 13 h 13"/>
                <a:gd name="T2" fmla="*/ 11 w 12"/>
                <a:gd name="T3" fmla="*/ 13 h 13"/>
                <a:gd name="T4" fmla="*/ 1 w 12"/>
                <a:gd name="T5" fmla="*/ 2 h 13"/>
                <a:gd name="T6" fmla="*/ 4 w 12"/>
                <a:gd name="T7" fmla="*/ 0 h 13"/>
                <a:gd name="T8" fmla="*/ 7 w 12"/>
                <a:gd name="T9" fmla="*/ 1 h 13"/>
                <a:gd name="T10" fmla="*/ 12 w 12"/>
                <a:gd name="T11" fmla="*/ 13 h 13"/>
                <a:gd name="T12" fmla="*/ 12 w 12"/>
                <a:gd name="T13" fmla="*/ 13 h 13"/>
                <a:gd name="T14" fmla="*/ 11 w 12"/>
                <a:gd name="T15" fmla="*/ 13 h 13"/>
                <a:gd name="T16" fmla="*/ 4 w 12"/>
                <a:gd name="T17" fmla="*/ 1 h 13"/>
                <a:gd name="T18" fmla="*/ 4 w 12"/>
                <a:gd name="T19" fmla="*/ 1 h 13"/>
                <a:gd name="T20" fmla="*/ 2 w 12"/>
                <a:gd name="T21" fmla="*/ 2 h 13"/>
                <a:gd name="T22" fmla="*/ 10 w 12"/>
                <a:gd name="T23" fmla="*/ 11 h 13"/>
                <a:gd name="T24" fmla="*/ 6 w 12"/>
                <a:gd name="T25" fmla="*/ 2 h 13"/>
                <a:gd name="T26" fmla="*/ 4 w 12"/>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11" y="13"/>
                  </a:moveTo>
                  <a:cubicBezTo>
                    <a:pt x="11" y="13"/>
                    <a:pt x="11" y="13"/>
                    <a:pt x="11" y="13"/>
                  </a:cubicBezTo>
                  <a:cubicBezTo>
                    <a:pt x="7" y="12"/>
                    <a:pt x="0" y="5"/>
                    <a:pt x="1" y="2"/>
                  </a:cubicBezTo>
                  <a:cubicBezTo>
                    <a:pt x="1" y="1"/>
                    <a:pt x="2" y="0"/>
                    <a:pt x="4" y="0"/>
                  </a:cubicBezTo>
                  <a:cubicBezTo>
                    <a:pt x="5" y="0"/>
                    <a:pt x="6" y="0"/>
                    <a:pt x="7" y="1"/>
                  </a:cubicBezTo>
                  <a:cubicBezTo>
                    <a:pt x="11" y="4"/>
                    <a:pt x="12" y="12"/>
                    <a:pt x="12" y="13"/>
                  </a:cubicBezTo>
                  <a:cubicBezTo>
                    <a:pt x="12" y="13"/>
                    <a:pt x="12" y="13"/>
                    <a:pt x="12" y="13"/>
                  </a:cubicBezTo>
                  <a:lnTo>
                    <a:pt x="11" y="13"/>
                  </a:lnTo>
                  <a:close/>
                  <a:moveTo>
                    <a:pt x="4" y="1"/>
                  </a:moveTo>
                  <a:cubicBezTo>
                    <a:pt x="4" y="1"/>
                    <a:pt x="4" y="1"/>
                    <a:pt x="4" y="1"/>
                  </a:cubicBezTo>
                  <a:cubicBezTo>
                    <a:pt x="2" y="2"/>
                    <a:pt x="2" y="2"/>
                    <a:pt x="2" y="2"/>
                  </a:cubicBezTo>
                  <a:cubicBezTo>
                    <a:pt x="2" y="4"/>
                    <a:pt x="7" y="9"/>
                    <a:pt x="10" y="11"/>
                  </a:cubicBezTo>
                  <a:cubicBezTo>
                    <a:pt x="10" y="9"/>
                    <a:pt x="9" y="4"/>
                    <a:pt x="6" y="2"/>
                  </a:cubicBezTo>
                  <a:cubicBezTo>
                    <a:pt x="6" y="2"/>
                    <a:pt x="5" y="1"/>
                    <a:pt x="4" y="1"/>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ṥľ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09304BF-C8EB-40CB-ACC2-B4861E2D97D7}"/>
                </a:ext>
              </a:extLst>
            </p:cNvPr>
            <p:cNvSpPr/>
            <p:nvPr/>
          </p:nvSpPr>
          <p:spPr bwMode="auto">
            <a:xfrm>
              <a:off x="7169151" y="5427663"/>
              <a:ext cx="109538" cy="223838"/>
            </a:xfrm>
            <a:custGeom>
              <a:avLst/>
              <a:gdLst>
                <a:gd name="T0" fmla="*/ 69 w 69"/>
                <a:gd name="T1" fmla="*/ 141 h 141"/>
                <a:gd name="T2" fmla="*/ 7 w 69"/>
                <a:gd name="T3" fmla="*/ 141 h 141"/>
                <a:gd name="T4" fmla="*/ 0 w 69"/>
                <a:gd name="T5" fmla="*/ 0 h 141"/>
                <a:gd name="T6" fmla="*/ 63 w 69"/>
                <a:gd name="T7" fmla="*/ 0 h 141"/>
                <a:gd name="T8" fmla="*/ 69 w 69"/>
                <a:gd name="T9" fmla="*/ 141 h 141"/>
              </a:gdLst>
              <a:ahLst/>
              <a:cxnLst>
                <a:cxn ang="0">
                  <a:pos x="T0" y="T1"/>
                </a:cxn>
                <a:cxn ang="0">
                  <a:pos x="T2" y="T3"/>
                </a:cxn>
                <a:cxn ang="0">
                  <a:pos x="T4" y="T5"/>
                </a:cxn>
                <a:cxn ang="0">
                  <a:pos x="T6" y="T7"/>
                </a:cxn>
                <a:cxn ang="0">
                  <a:pos x="T8" y="T9"/>
                </a:cxn>
              </a:cxnLst>
              <a:rect l="0" t="0" r="r" b="b"/>
              <a:pathLst>
                <a:path w="69" h="141">
                  <a:moveTo>
                    <a:pt x="69" y="141"/>
                  </a:moveTo>
                  <a:lnTo>
                    <a:pt x="7" y="141"/>
                  </a:lnTo>
                  <a:lnTo>
                    <a:pt x="0" y="0"/>
                  </a:lnTo>
                  <a:lnTo>
                    <a:pt x="63" y="0"/>
                  </a:lnTo>
                  <a:lnTo>
                    <a:pt x="69" y="141"/>
                  </a:lnTo>
                  <a:close/>
                </a:path>
              </a:pathLst>
            </a:custGeom>
            <a:solidFill>
              <a:srgbClr val="B5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ṧḻ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4167F81-9981-477B-BBEA-204433EA8D3D}"/>
                </a:ext>
              </a:extLst>
            </p:cNvPr>
            <p:cNvSpPr/>
            <p:nvPr/>
          </p:nvSpPr>
          <p:spPr bwMode="auto">
            <a:xfrm>
              <a:off x="7713663" y="5427663"/>
              <a:ext cx="146050" cy="223838"/>
            </a:xfrm>
            <a:custGeom>
              <a:avLst/>
              <a:gdLst>
                <a:gd name="T0" fmla="*/ 92 w 92"/>
                <a:gd name="T1" fmla="*/ 141 h 141"/>
                <a:gd name="T2" fmla="*/ 31 w 92"/>
                <a:gd name="T3" fmla="*/ 141 h 141"/>
                <a:gd name="T4" fmla="*/ 0 w 92"/>
                <a:gd name="T5" fmla="*/ 0 h 141"/>
                <a:gd name="T6" fmla="*/ 60 w 92"/>
                <a:gd name="T7" fmla="*/ 0 h 141"/>
                <a:gd name="T8" fmla="*/ 92 w 92"/>
                <a:gd name="T9" fmla="*/ 141 h 141"/>
              </a:gdLst>
              <a:ahLst/>
              <a:cxnLst>
                <a:cxn ang="0">
                  <a:pos x="T0" y="T1"/>
                </a:cxn>
                <a:cxn ang="0">
                  <a:pos x="T2" y="T3"/>
                </a:cxn>
                <a:cxn ang="0">
                  <a:pos x="T4" y="T5"/>
                </a:cxn>
                <a:cxn ang="0">
                  <a:pos x="T6" y="T7"/>
                </a:cxn>
                <a:cxn ang="0">
                  <a:pos x="T8" y="T9"/>
                </a:cxn>
              </a:cxnLst>
              <a:rect l="0" t="0" r="r" b="b"/>
              <a:pathLst>
                <a:path w="92" h="141">
                  <a:moveTo>
                    <a:pt x="92" y="141"/>
                  </a:moveTo>
                  <a:lnTo>
                    <a:pt x="31" y="141"/>
                  </a:lnTo>
                  <a:lnTo>
                    <a:pt x="0" y="0"/>
                  </a:lnTo>
                  <a:lnTo>
                    <a:pt x="60" y="0"/>
                  </a:lnTo>
                  <a:lnTo>
                    <a:pt x="92" y="141"/>
                  </a:lnTo>
                  <a:close/>
                </a:path>
              </a:pathLst>
            </a:custGeom>
            <a:solidFill>
              <a:srgbClr val="B5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ś1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30B179A-584E-49D4-8291-373B50FABEA7}"/>
                </a:ext>
              </a:extLst>
            </p:cNvPr>
            <p:cNvSpPr/>
            <p:nvPr/>
          </p:nvSpPr>
          <p:spPr bwMode="auto">
            <a:xfrm>
              <a:off x="7594601" y="5638800"/>
              <a:ext cx="296863" cy="112713"/>
            </a:xfrm>
            <a:custGeom>
              <a:avLst/>
              <a:gdLst>
                <a:gd name="T0" fmla="*/ 49 w 90"/>
                <a:gd name="T1" fmla="*/ 0 h 34"/>
                <a:gd name="T2" fmla="*/ 82 w 90"/>
                <a:gd name="T3" fmla="*/ 0 h 34"/>
                <a:gd name="T4" fmla="*/ 84 w 90"/>
                <a:gd name="T5" fmla="*/ 2 h 34"/>
                <a:gd name="T6" fmla="*/ 90 w 90"/>
                <a:gd name="T7" fmla="*/ 28 h 34"/>
                <a:gd name="T8" fmla="*/ 86 w 90"/>
                <a:gd name="T9" fmla="*/ 34 h 34"/>
                <a:gd name="T10" fmla="*/ 54 w 90"/>
                <a:gd name="T11" fmla="*/ 33 h 34"/>
                <a:gd name="T12" fmla="*/ 14 w 90"/>
                <a:gd name="T13" fmla="*/ 34 h 34"/>
                <a:gd name="T14" fmla="*/ 5 w 90"/>
                <a:gd name="T15" fmla="*/ 20 h 34"/>
                <a:gd name="T16" fmla="*/ 44 w 90"/>
                <a:gd name="T17" fmla="*/ 2 h 34"/>
                <a:gd name="T18" fmla="*/ 49 w 90"/>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34">
                  <a:moveTo>
                    <a:pt x="49" y="0"/>
                  </a:moveTo>
                  <a:cubicBezTo>
                    <a:pt x="82" y="0"/>
                    <a:pt x="82" y="0"/>
                    <a:pt x="82" y="0"/>
                  </a:cubicBezTo>
                  <a:cubicBezTo>
                    <a:pt x="83" y="0"/>
                    <a:pt x="84" y="1"/>
                    <a:pt x="84" y="2"/>
                  </a:cubicBezTo>
                  <a:cubicBezTo>
                    <a:pt x="90" y="28"/>
                    <a:pt x="90" y="28"/>
                    <a:pt x="90" y="28"/>
                  </a:cubicBezTo>
                  <a:cubicBezTo>
                    <a:pt x="90" y="31"/>
                    <a:pt x="88" y="34"/>
                    <a:pt x="86" y="34"/>
                  </a:cubicBezTo>
                  <a:cubicBezTo>
                    <a:pt x="74" y="33"/>
                    <a:pt x="68" y="33"/>
                    <a:pt x="54" y="33"/>
                  </a:cubicBezTo>
                  <a:cubicBezTo>
                    <a:pt x="45" y="33"/>
                    <a:pt x="27" y="34"/>
                    <a:pt x="14" y="34"/>
                  </a:cubicBezTo>
                  <a:cubicBezTo>
                    <a:pt x="2" y="34"/>
                    <a:pt x="0" y="21"/>
                    <a:pt x="5" y="20"/>
                  </a:cubicBezTo>
                  <a:cubicBezTo>
                    <a:pt x="28" y="15"/>
                    <a:pt x="36" y="8"/>
                    <a:pt x="44" y="2"/>
                  </a:cubicBezTo>
                  <a:cubicBezTo>
                    <a:pt x="45" y="1"/>
                    <a:pt x="47" y="0"/>
                    <a:pt x="49" y="0"/>
                  </a:cubicBezTo>
                  <a:close/>
                </a:path>
              </a:pathLst>
            </a:custGeom>
            <a:solidFill>
              <a:srgbClr val="1436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śḻ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E73C266-01C9-4FC4-9BA7-FE9A39D2174D}"/>
                </a:ext>
              </a:extLst>
            </p:cNvPr>
            <p:cNvSpPr/>
            <p:nvPr/>
          </p:nvSpPr>
          <p:spPr bwMode="auto">
            <a:xfrm>
              <a:off x="6938963" y="5638800"/>
              <a:ext cx="376238" cy="112713"/>
            </a:xfrm>
            <a:custGeom>
              <a:avLst/>
              <a:gdLst>
                <a:gd name="T0" fmla="*/ 73 w 114"/>
                <a:gd name="T1" fmla="*/ 0 h 34"/>
                <a:gd name="T2" fmla="*/ 105 w 114"/>
                <a:gd name="T3" fmla="*/ 0 h 34"/>
                <a:gd name="T4" fmla="*/ 108 w 114"/>
                <a:gd name="T5" fmla="*/ 2 h 34"/>
                <a:gd name="T6" fmla="*/ 114 w 114"/>
                <a:gd name="T7" fmla="*/ 28 h 34"/>
                <a:gd name="T8" fmla="*/ 110 w 114"/>
                <a:gd name="T9" fmla="*/ 34 h 34"/>
                <a:gd name="T10" fmla="*/ 67 w 114"/>
                <a:gd name="T11" fmla="*/ 33 h 34"/>
                <a:gd name="T12" fmla="*/ 15 w 114"/>
                <a:gd name="T13" fmla="*/ 34 h 34"/>
                <a:gd name="T14" fmla="*/ 5 w 114"/>
                <a:gd name="T15" fmla="*/ 20 h 34"/>
                <a:gd name="T16" fmla="*/ 66 w 114"/>
                <a:gd name="T17" fmla="*/ 2 h 34"/>
                <a:gd name="T18" fmla="*/ 73 w 11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34">
                  <a:moveTo>
                    <a:pt x="73" y="0"/>
                  </a:moveTo>
                  <a:cubicBezTo>
                    <a:pt x="105" y="0"/>
                    <a:pt x="105" y="0"/>
                    <a:pt x="105" y="0"/>
                  </a:cubicBezTo>
                  <a:cubicBezTo>
                    <a:pt x="107" y="0"/>
                    <a:pt x="108" y="1"/>
                    <a:pt x="108" y="2"/>
                  </a:cubicBezTo>
                  <a:cubicBezTo>
                    <a:pt x="114" y="28"/>
                    <a:pt x="114" y="28"/>
                    <a:pt x="114" y="28"/>
                  </a:cubicBezTo>
                  <a:cubicBezTo>
                    <a:pt x="114" y="31"/>
                    <a:pt x="112" y="34"/>
                    <a:pt x="110" y="34"/>
                  </a:cubicBezTo>
                  <a:cubicBezTo>
                    <a:pt x="98" y="33"/>
                    <a:pt x="81" y="33"/>
                    <a:pt x="67" y="33"/>
                  </a:cubicBezTo>
                  <a:cubicBezTo>
                    <a:pt x="50" y="33"/>
                    <a:pt x="35" y="34"/>
                    <a:pt x="15" y="34"/>
                  </a:cubicBezTo>
                  <a:cubicBezTo>
                    <a:pt x="3" y="34"/>
                    <a:pt x="0" y="21"/>
                    <a:pt x="5" y="20"/>
                  </a:cubicBezTo>
                  <a:cubicBezTo>
                    <a:pt x="28" y="15"/>
                    <a:pt x="46" y="15"/>
                    <a:pt x="66" y="2"/>
                  </a:cubicBezTo>
                  <a:cubicBezTo>
                    <a:pt x="68" y="1"/>
                    <a:pt x="71" y="0"/>
                    <a:pt x="73" y="0"/>
                  </a:cubicBezTo>
                  <a:close/>
                </a:path>
              </a:pathLst>
            </a:custGeom>
            <a:solidFill>
              <a:srgbClr val="1436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ś1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6679492-4367-4273-85C5-9467644CF723}"/>
                </a:ext>
              </a:extLst>
            </p:cNvPr>
            <p:cNvSpPr/>
            <p:nvPr/>
          </p:nvSpPr>
          <p:spPr bwMode="auto">
            <a:xfrm>
              <a:off x="6351588" y="2457450"/>
              <a:ext cx="688975" cy="465138"/>
            </a:xfrm>
            <a:custGeom>
              <a:avLst/>
              <a:gdLst>
                <a:gd name="T0" fmla="*/ 209 w 209"/>
                <a:gd name="T1" fmla="*/ 26 h 141"/>
                <a:gd name="T2" fmla="*/ 173 w 209"/>
                <a:gd name="T3" fmla="*/ 75 h 141"/>
                <a:gd name="T4" fmla="*/ 131 w 209"/>
                <a:gd name="T5" fmla="*/ 121 h 141"/>
                <a:gd name="T6" fmla="*/ 125 w 209"/>
                <a:gd name="T7" fmla="*/ 126 h 141"/>
                <a:gd name="T8" fmla="*/ 124 w 209"/>
                <a:gd name="T9" fmla="*/ 128 h 141"/>
                <a:gd name="T10" fmla="*/ 123 w 209"/>
                <a:gd name="T11" fmla="*/ 129 h 141"/>
                <a:gd name="T12" fmla="*/ 121 w 209"/>
                <a:gd name="T13" fmla="*/ 130 h 141"/>
                <a:gd name="T14" fmla="*/ 115 w 209"/>
                <a:gd name="T15" fmla="*/ 134 h 141"/>
                <a:gd name="T16" fmla="*/ 94 w 209"/>
                <a:gd name="T17" fmla="*/ 140 h 141"/>
                <a:gd name="T18" fmla="*/ 59 w 209"/>
                <a:gd name="T19" fmla="*/ 137 h 141"/>
                <a:gd name="T20" fmla="*/ 0 w 209"/>
                <a:gd name="T21" fmla="*/ 116 h 141"/>
                <a:gd name="T22" fmla="*/ 7 w 209"/>
                <a:gd name="T23" fmla="*/ 95 h 141"/>
                <a:gd name="T24" fmla="*/ 64 w 209"/>
                <a:gd name="T25" fmla="*/ 103 h 141"/>
                <a:gd name="T26" fmla="*/ 89 w 209"/>
                <a:gd name="T27" fmla="*/ 102 h 141"/>
                <a:gd name="T28" fmla="*/ 95 w 209"/>
                <a:gd name="T29" fmla="*/ 100 h 141"/>
                <a:gd name="T30" fmla="*/ 95 w 209"/>
                <a:gd name="T31" fmla="*/ 99 h 141"/>
                <a:gd name="T32" fmla="*/ 95 w 209"/>
                <a:gd name="T33" fmla="*/ 99 h 141"/>
                <a:gd name="T34" fmla="*/ 95 w 209"/>
                <a:gd name="T35" fmla="*/ 99 h 141"/>
                <a:gd name="T36" fmla="*/ 96 w 209"/>
                <a:gd name="T37" fmla="*/ 99 h 141"/>
                <a:gd name="T38" fmla="*/ 97 w 209"/>
                <a:gd name="T39" fmla="*/ 98 h 141"/>
                <a:gd name="T40" fmla="*/ 102 w 209"/>
                <a:gd name="T41" fmla="*/ 92 h 141"/>
                <a:gd name="T42" fmla="*/ 138 w 209"/>
                <a:gd name="T43" fmla="*/ 47 h 141"/>
                <a:gd name="T44" fmla="*/ 173 w 209"/>
                <a:gd name="T45" fmla="*/ 0 h 141"/>
                <a:gd name="T46" fmla="*/ 209 w 209"/>
                <a:gd name="T47" fmla="*/ 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9" h="141">
                  <a:moveTo>
                    <a:pt x="209" y="26"/>
                  </a:moveTo>
                  <a:cubicBezTo>
                    <a:pt x="198" y="43"/>
                    <a:pt x="186" y="59"/>
                    <a:pt x="173" y="75"/>
                  </a:cubicBezTo>
                  <a:cubicBezTo>
                    <a:pt x="160" y="91"/>
                    <a:pt x="146" y="106"/>
                    <a:pt x="131" y="121"/>
                  </a:cubicBezTo>
                  <a:cubicBezTo>
                    <a:pt x="125" y="126"/>
                    <a:pt x="125" y="126"/>
                    <a:pt x="125" y="126"/>
                  </a:cubicBezTo>
                  <a:cubicBezTo>
                    <a:pt x="124" y="128"/>
                    <a:pt x="124" y="128"/>
                    <a:pt x="124" y="128"/>
                  </a:cubicBezTo>
                  <a:cubicBezTo>
                    <a:pt x="123" y="129"/>
                    <a:pt x="123" y="129"/>
                    <a:pt x="123" y="129"/>
                  </a:cubicBezTo>
                  <a:cubicBezTo>
                    <a:pt x="121" y="130"/>
                    <a:pt x="121" y="130"/>
                    <a:pt x="121" y="130"/>
                  </a:cubicBezTo>
                  <a:cubicBezTo>
                    <a:pt x="119" y="131"/>
                    <a:pt x="117" y="133"/>
                    <a:pt x="115" y="134"/>
                  </a:cubicBezTo>
                  <a:cubicBezTo>
                    <a:pt x="107" y="138"/>
                    <a:pt x="100" y="139"/>
                    <a:pt x="94" y="140"/>
                  </a:cubicBezTo>
                  <a:cubicBezTo>
                    <a:pt x="81" y="141"/>
                    <a:pt x="70" y="139"/>
                    <a:pt x="59" y="137"/>
                  </a:cubicBezTo>
                  <a:cubicBezTo>
                    <a:pt x="38" y="132"/>
                    <a:pt x="19" y="125"/>
                    <a:pt x="0" y="116"/>
                  </a:cubicBezTo>
                  <a:cubicBezTo>
                    <a:pt x="7" y="95"/>
                    <a:pt x="7" y="95"/>
                    <a:pt x="7" y="95"/>
                  </a:cubicBezTo>
                  <a:cubicBezTo>
                    <a:pt x="26" y="99"/>
                    <a:pt x="45" y="102"/>
                    <a:pt x="64" y="103"/>
                  </a:cubicBezTo>
                  <a:cubicBezTo>
                    <a:pt x="73" y="104"/>
                    <a:pt x="82" y="104"/>
                    <a:pt x="89" y="102"/>
                  </a:cubicBezTo>
                  <a:cubicBezTo>
                    <a:pt x="92" y="101"/>
                    <a:pt x="95" y="100"/>
                    <a:pt x="95" y="100"/>
                  </a:cubicBezTo>
                  <a:cubicBezTo>
                    <a:pt x="95" y="99"/>
                    <a:pt x="95" y="99"/>
                    <a:pt x="95" y="99"/>
                  </a:cubicBezTo>
                  <a:cubicBezTo>
                    <a:pt x="95" y="99"/>
                    <a:pt x="95" y="99"/>
                    <a:pt x="95" y="99"/>
                  </a:cubicBezTo>
                  <a:cubicBezTo>
                    <a:pt x="95" y="99"/>
                    <a:pt x="95" y="99"/>
                    <a:pt x="95" y="99"/>
                  </a:cubicBezTo>
                  <a:cubicBezTo>
                    <a:pt x="96" y="99"/>
                    <a:pt x="96" y="99"/>
                    <a:pt x="96" y="99"/>
                  </a:cubicBezTo>
                  <a:cubicBezTo>
                    <a:pt x="97" y="98"/>
                    <a:pt x="97" y="98"/>
                    <a:pt x="97" y="98"/>
                  </a:cubicBezTo>
                  <a:cubicBezTo>
                    <a:pt x="102" y="92"/>
                    <a:pt x="102" y="92"/>
                    <a:pt x="102" y="92"/>
                  </a:cubicBezTo>
                  <a:cubicBezTo>
                    <a:pt x="114" y="78"/>
                    <a:pt x="126" y="63"/>
                    <a:pt x="138" y="47"/>
                  </a:cubicBezTo>
                  <a:cubicBezTo>
                    <a:pt x="150" y="32"/>
                    <a:pt x="161" y="16"/>
                    <a:pt x="173" y="0"/>
                  </a:cubicBezTo>
                  <a:lnTo>
                    <a:pt x="209" y="26"/>
                  </a:lnTo>
                  <a:close/>
                </a:path>
              </a:pathLst>
            </a:custGeom>
            <a:solidFill>
              <a:srgbClr val="B5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ṣl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07C828A-1BCF-414C-B99B-E341C3300D28}"/>
                </a:ext>
              </a:extLst>
            </p:cNvPr>
            <p:cNvSpPr/>
            <p:nvPr/>
          </p:nvSpPr>
          <p:spPr bwMode="auto">
            <a:xfrm>
              <a:off x="7410451" y="2322513"/>
              <a:ext cx="355600" cy="415925"/>
            </a:xfrm>
            <a:custGeom>
              <a:avLst/>
              <a:gdLst>
                <a:gd name="T0" fmla="*/ 49 w 108"/>
                <a:gd name="T1" fmla="*/ 7 h 126"/>
                <a:gd name="T2" fmla="*/ 108 w 108"/>
                <a:gd name="T3" fmla="*/ 88 h 126"/>
                <a:gd name="T4" fmla="*/ 53 w 108"/>
                <a:gd name="T5" fmla="*/ 126 h 126"/>
                <a:gd name="T6" fmla="*/ 16 w 108"/>
                <a:gd name="T7" fmla="*/ 64 h 126"/>
                <a:gd name="T8" fmla="*/ 49 w 108"/>
                <a:gd name="T9" fmla="*/ 7 h 126"/>
              </a:gdLst>
              <a:ahLst/>
              <a:cxnLst>
                <a:cxn ang="0">
                  <a:pos x="T0" y="T1"/>
                </a:cxn>
                <a:cxn ang="0">
                  <a:pos x="T2" y="T3"/>
                </a:cxn>
                <a:cxn ang="0">
                  <a:pos x="T4" y="T5"/>
                </a:cxn>
                <a:cxn ang="0">
                  <a:pos x="T6" y="T7"/>
                </a:cxn>
                <a:cxn ang="0">
                  <a:pos x="T8" y="T9"/>
                </a:cxn>
              </a:cxnLst>
              <a:rect l="0" t="0" r="r" b="b"/>
              <a:pathLst>
                <a:path w="108" h="126">
                  <a:moveTo>
                    <a:pt x="49" y="7"/>
                  </a:moveTo>
                  <a:cubicBezTo>
                    <a:pt x="77" y="13"/>
                    <a:pt x="108" y="88"/>
                    <a:pt x="108" y="88"/>
                  </a:cubicBezTo>
                  <a:cubicBezTo>
                    <a:pt x="53" y="126"/>
                    <a:pt x="53" y="126"/>
                    <a:pt x="53" y="126"/>
                  </a:cubicBezTo>
                  <a:cubicBezTo>
                    <a:pt x="53" y="126"/>
                    <a:pt x="32" y="97"/>
                    <a:pt x="16" y="64"/>
                  </a:cubicBezTo>
                  <a:cubicBezTo>
                    <a:pt x="0" y="29"/>
                    <a:pt x="21" y="0"/>
                    <a:pt x="49" y="7"/>
                  </a:cubicBezTo>
                  <a:close/>
                </a:path>
              </a:pathLst>
            </a:custGeom>
            <a:solidFill>
              <a:srgbClr val="DCE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ŝ1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D8DD1E1-9569-466B-9C94-F7819918BF73}"/>
                </a:ext>
              </a:extLst>
            </p:cNvPr>
            <p:cNvSpPr/>
            <p:nvPr/>
          </p:nvSpPr>
          <p:spPr bwMode="auto">
            <a:xfrm>
              <a:off x="7505701" y="2500313"/>
              <a:ext cx="88900" cy="238125"/>
            </a:xfrm>
            <a:custGeom>
              <a:avLst/>
              <a:gdLst>
                <a:gd name="T0" fmla="*/ 0 w 27"/>
                <a:gd name="T1" fmla="*/ 0 h 72"/>
                <a:gd name="T2" fmla="*/ 27 w 27"/>
                <a:gd name="T3" fmla="*/ 70 h 72"/>
                <a:gd name="T4" fmla="*/ 24 w 27"/>
                <a:gd name="T5" fmla="*/ 72 h 72"/>
                <a:gd name="T6" fmla="*/ 0 w 27"/>
                <a:gd name="T7" fmla="*/ 35 h 72"/>
                <a:gd name="T8" fmla="*/ 0 w 27"/>
                <a:gd name="T9" fmla="*/ 0 h 72"/>
              </a:gdLst>
              <a:ahLst/>
              <a:cxnLst>
                <a:cxn ang="0">
                  <a:pos x="T0" y="T1"/>
                </a:cxn>
                <a:cxn ang="0">
                  <a:pos x="T2" y="T3"/>
                </a:cxn>
                <a:cxn ang="0">
                  <a:pos x="T4" y="T5"/>
                </a:cxn>
                <a:cxn ang="0">
                  <a:pos x="T6" y="T7"/>
                </a:cxn>
                <a:cxn ang="0">
                  <a:pos x="T8" y="T9"/>
                </a:cxn>
              </a:cxnLst>
              <a:rect l="0" t="0" r="r" b="b"/>
              <a:pathLst>
                <a:path w="27" h="72">
                  <a:moveTo>
                    <a:pt x="0" y="0"/>
                  </a:moveTo>
                  <a:cubicBezTo>
                    <a:pt x="27" y="70"/>
                    <a:pt x="27" y="70"/>
                    <a:pt x="27" y="70"/>
                  </a:cubicBezTo>
                  <a:cubicBezTo>
                    <a:pt x="24" y="72"/>
                    <a:pt x="24" y="72"/>
                    <a:pt x="24" y="72"/>
                  </a:cubicBezTo>
                  <a:cubicBezTo>
                    <a:pt x="24" y="72"/>
                    <a:pt x="13" y="56"/>
                    <a:pt x="0" y="35"/>
                  </a:cubicBezTo>
                  <a:lnTo>
                    <a:pt x="0" y="0"/>
                  </a:lnTo>
                  <a:close/>
                </a:path>
              </a:pathLst>
            </a:custGeom>
            <a:solidFill>
              <a:srgbClr val="B8D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ŝḻï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8CE6186-5976-42BD-810C-41583A2BE2CC}"/>
                </a:ext>
              </a:extLst>
            </p:cNvPr>
            <p:cNvSpPr/>
            <p:nvPr/>
          </p:nvSpPr>
          <p:spPr bwMode="auto">
            <a:xfrm>
              <a:off x="6926263" y="2316163"/>
              <a:ext cx="646113" cy="869950"/>
            </a:xfrm>
            <a:custGeom>
              <a:avLst/>
              <a:gdLst>
                <a:gd name="T0" fmla="*/ 32 w 196"/>
                <a:gd name="T1" fmla="*/ 10 h 264"/>
                <a:gd name="T2" fmla="*/ 30 w 196"/>
                <a:gd name="T3" fmla="*/ 264 h 264"/>
                <a:gd name="T4" fmla="*/ 187 w 196"/>
                <a:gd name="T5" fmla="*/ 264 h 264"/>
                <a:gd name="T6" fmla="*/ 196 w 196"/>
                <a:gd name="T7" fmla="*/ 9 h 264"/>
                <a:gd name="T8" fmla="*/ 144 w 196"/>
                <a:gd name="T9" fmla="*/ 2 h 264"/>
                <a:gd name="T10" fmla="*/ 77 w 196"/>
                <a:gd name="T11" fmla="*/ 2 h 264"/>
                <a:gd name="T12" fmla="*/ 32 w 196"/>
                <a:gd name="T13" fmla="*/ 10 h 264"/>
              </a:gdLst>
              <a:ahLst/>
              <a:cxnLst>
                <a:cxn ang="0">
                  <a:pos x="T0" y="T1"/>
                </a:cxn>
                <a:cxn ang="0">
                  <a:pos x="T2" y="T3"/>
                </a:cxn>
                <a:cxn ang="0">
                  <a:pos x="T4" y="T5"/>
                </a:cxn>
                <a:cxn ang="0">
                  <a:pos x="T6" y="T7"/>
                </a:cxn>
                <a:cxn ang="0">
                  <a:pos x="T8" y="T9"/>
                </a:cxn>
                <a:cxn ang="0">
                  <a:pos x="T10" y="T11"/>
                </a:cxn>
                <a:cxn ang="0">
                  <a:pos x="T12" y="T13"/>
                </a:cxn>
              </a:cxnLst>
              <a:rect l="0" t="0" r="r" b="b"/>
              <a:pathLst>
                <a:path w="196" h="264">
                  <a:moveTo>
                    <a:pt x="32" y="10"/>
                  </a:moveTo>
                  <a:cubicBezTo>
                    <a:pt x="32" y="10"/>
                    <a:pt x="0" y="45"/>
                    <a:pt x="30" y="264"/>
                  </a:cubicBezTo>
                  <a:cubicBezTo>
                    <a:pt x="77" y="264"/>
                    <a:pt x="164" y="264"/>
                    <a:pt x="187" y="264"/>
                  </a:cubicBezTo>
                  <a:cubicBezTo>
                    <a:pt x="188" y="240"/>
                    <a:pt x="173" y="122"/>
                    <a:pt x="196" y="9"/>
                  </a:cubicBezTo>
                  <a:cubicBezTo>
                    <a:pt x="196" y="9"/>
                    <a:pt x="169" y="3"/>
                    <a:pt x="144" y="2"/>
                  </a:cubicBezTo>
                  <a:cubicBezTo>
                    <a:pt x="123" y="1"/>
                    <a:pt x="94" y="0"/>
                    <a:pt x="77" y="2"/>
                  </a:cubicBezTo>
                  <a:cubicBezTo>
                    <a:pt x="53" y="4"/>
                    <a:pt x="32" y="10"/>
                    <a:pt x="32" y="10"/>
                  </a:cubicBezTo>
                  <a:close/>
                </a:path>
              </a:pathLst>
            </a:custGeom>
            <a:solidFill>
              <a:srgbClr val="DCE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šl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CC992BA-53FA-4D7A-BDF4-40E89484D828}"/>
                </a:ext>
              </a:extLst>
            </p:cNvPr>
            <p:cNvSpPr/>
            <p:nvPr/>
          </p:nvSpPr>
          <p:spPr bwMode="auto">
            <a:xfrm>
              <a:off x="6981826" y="2557463"/>
              <a:ext cx="104775" cy="223838"/>
            </a:xfrm>
            <a:custGeom>
              <a:avLst/>
              <a:gdLst>
                <a:gd name="T0" fmla="*/ 32 w 32"/>
                <a:gd name="T1" fmla="*/ 0 h 68"/>
                <a:gd name="T2" fmla="*/ 1 w 32"/>
                <a:gd name="T3" fmla="*/ 68 h 68"/>
                <a:gd name="T4" fmla="*/ 0 w 32"/>
                <a:gd name="T5" fmla="*/ 30 h 68"/>
                <a:gd name="T6" fmla="*/ 32 w 32"/>
                <a:gd name="T7" fmla="*/ 0 h 68"/>
              </a:gdLst>
              <a:ahLst/>
              <a:cxnLst>
                <a:cxn ang="0">
                  <a:pos x="T0" y="T1"/>
                </a:cxn>
                <a:cxn ang="0">
                  <a:pos x="T2" y="T3"/>
                </a:cxn>
                <a:cxn ang="0">
                  <a:pos x="T4" y="T5"/>
                </a:cxn>
                <a:cxn ang="0">
                  <a:pos x="T6" y="T7"/>
                </a:cxn>
              </a:cxnLst>
              <a:rect l="0" t="0" r="r" b="b"/>
              <a:pathLst>
                <a:path w="32" h="68">
                  <a:moveTo>
                    <a:pt x="32" y="0"/>
                  </a:moveTo>
                  <a:cubicBezTo>
                    <a:pt x="31" y="1"/>
                    <a:pt x="28" y="36"/>
                    <a:pt x="1" y="68"/>
                  </a:cubicBezTo>
                  <a:cubicBezTo>
                    <a:pt x="0" y="54"/>
                    <a:pt x="0" y="41"/>
                    <a:pt x="0" y="30"/>
                  </a:cubicBezTo>
                  <a:lnTo>
                    <a:pt x="32" y="0"/>
                  </a:lnTo>
                  <a:close/>
                </a:path>
              </a:pathLst>
            </a:custGeom>
            <a:solidFill>
              <a:srgbClr val="B8D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šl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4EEDC3A-22F2-4001-B9EB-BA2E1C0AD296}"/>
                </a:ext>
              </a:extLst>
            </p:cNvPr>
            <p:cNvSpPr/>
            <p:nvPr/>
          </p:nvSpPr>
          <p:spPr bwMode="auto">
            <a:xfrm>
              <a:off x="6780213" y="2319338"/>
              <a:ext cx="363538" cy="434975"/>
            </a:xfrm>
            <a:custGeom>
              <a:avLst/>
              <a:gdLst>
                <a:gd name="T0" fmla="*/ 107 w 110"/>
                <a:gd name="T1" fmla="*/ 33 h 132"/>
                <a:gd name="T2" fmla="*/ 56 w 110"/>
                <a:gd name="T3" fmla="*/ 132 h 132"/>
                <a:gd name="T4" fmla="*/ 0 w 110"/>
                <a:gd name="T5" fmla="*/ 94 h 132"/>
                <a:gd name="T6" fmla="*/ 41 w 110"/>
                <a:gd name="T7" fmla="*/ 29 h 132"/>
                <a:gd name="T8" fmla="*/ 107 w 110"/>
                <a:gd name="T9" fmla="*/ 33 h 132"/>
              </a:gdLst>
              <a:ahLst/>
              <a:cxnLst>
                <a:cxn ang="0">
                  <a:pos x="T0" y="T1"/>
                </a:cxn>
                <a:cxn ang="0">
                  <a:pos x="T2" y="T3"/>
                </a:cxn>
                <a:cxn ang="0">
                  <a:pos x="T4" y="T5"/>
                </a:cxn>
                <a:cxn ang="0">
                  <a:pos x="T6" y="T7"/>
                </a:cxn>
                <a:cxn ang="0">
                  <a:pos x="T8" y="T9"/>
                </a:cxn>
              </a:cxnLst>
              <a:rect l="0" t="0" r="r" b="b"/>
              <a:pathLst>
                <a:path w="110" h="132">
                  <a:moveTo>
                    <a:pt x="107" y="33"/>
                  </a:moveTo>
                  <a:cubicBezTo>
                    <a:pt x="110" y="61"/>
                    <a:pt x="56" y="132"/>
                    <a:pt x="56" y="132"/>
                  </a:cubicBezTo>
                  <a:cubicBezTo>
                    <a:pt x="0" y="94"/>
                    <a:pt x="0" y="94"/>
                    <a:pt x="0" y="94"/>
                  </a:cubicBezTo>
                  <a:cubicBezTo>
                    <a:pt x="0" y="94"/>
                    <a:pt x="16" y="55"/>
                    <a:pt x="41" y="29"/>
                  </a:cubicBezTo>
                  <a:cubicBezTo>
                    <a:pt x="71" y="0"/>
                    <a:pt x="102" y="3"/>
                    <a:pt x="107" y="33"/>
                  </a:cubicBezTo>
                  <a:close/>
                </a:path>
              </a:pathLst>
            </a:custGeom>
            <a:solidFill>
              <a:srgbClr val="DCE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ļ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16C0EC3-0DB6-49D3-BCD8-4C40B35A9949}"/>
                </a:ext>
              </a:extLst>
            </p:cNvPr>
            <p:cNvSpPr/>
            <p:nvPr/>
          </p:nvSpPr>
          <p:spPr bwMode="auto">
            <a:xfrm>
              <a:off x="6238876" y="2705100"/>
              <a:ext cx="149225" cy="155575"/>
            </a:xfrm>
            <a:custGeom>
              <a:avLst/>
              <a:gdLst>
                <a:gd name="T0" fmla="*/ 45 w 45"/>
                <a:gd name="T1" fmla="*/ 23 h 47"/>
                <a:gd name="T2" fmla="*/ 23 w 45"/>
                <a:gd name="T3" fmla="*/ 0 h 47"/>
                <a:gd name="T4" fmla="*/ 0 w 45"/>
                <a:gd name="T5" fmla="*/ 30 h 47"/>
                <a:gd name="T6" fmla="*/ 39 w 45"/>
                <a:gd name="T7" fmla="*/ 42 h 47"/>
                <a:gd name="T8" fmla="*/ 45 w 45"/>
                <a:gd name="T9" fmla="*/ 23 h 47"/>
              </a:gdLst>
              <a:ahLst/>
              <a:cxnLst>
                <a:cxn ang="0">
                  <a:pos x="T0" y="T1"/>
                </a:cxn>
                <a:cxn ang="0">
                  <a:pos x="T2" y="T3"/>
                </a:cxn>
                <a:cxn ang="0">
                  <a:pos x="T4" y="T5"/>
                </a:cxn>
                <a:cxn ang="0">
                  <a:pos x="T6" y="T7"/>
                </a:cxn>
                <a:cxn ang="0">
                  <a:pos x="T8" y="T9"/>
                </a:cxn>
              </a:cxnLst>
              <a:rect l="0" t="0" r="r" b="b"/>
              <a:pathLst>
                <a:path w="45" h="47">
                  <a:moveTo>
                    <a:pt x="45" y="23"/>
                  </a:moveTo>
                  <a:cubicBezTo>
                    <a:pt x="23" y="0"/>
                    <a:pt x="23" y="0"/>
                    <a:pt x="23" y="0"/>
                  </a:cubicBezTo>
                  <a:cubicBezTo>
                    <a:pt x="0" y="30"/>
                    <a:pt x="0" y="30"/>
                    <a:pt x="0" y="30"/>
                  </a:cubicBezTo>
                  <a:cubicBezTo>
                    <a:pt x="0" y="30"/>
                    <a:pt x="18" y="47"/>
                    <a:pt x="39" y="42"/>
                  </a:cubicBezTo>
                  <a:lnTo>
                    <a:pt x="45" y="23"/>
                  </a:lnTo>
                  <a:close/>
                </a:path>
              </a:pathLst>
            </a:custGeom>
            <a:solidFill>
              <a:srgbClr val="B5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ṡl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AAAC8A1-4D34-4F30-B565-ED6691AF7675}"/>
                </a:ext>
              </a:extLst>
            </p:cNvPr>
            <p:cNvSpPr/>
            <p:nvPr/>
          </p:nvSpPr>
          <p:spPr bwMode="auto">
            <a:xfrm>
              <a:off x="6186488" y="2665413"/>
              <a:ext cx="128588" cy="138113"/>
            </a:xfrm>
            <a:custGeom>
              <a:avLst/>
              <a:gdLst>
                <a:gd name="T0" fmla="*/ 21 w 81"/>
                <a:gd name="T1" fmla="*/ 0 h 87"/>
                <a:gd name="T2" fmla="*/ 0 w 81"/>
                <a:gd name="T3" fmla="*/ 65 h 87"/>
                <a:gd name="T4" fmla="*/ 33 w 81"/>
                <a:gd name="T5" fmla="*/ 87 h 87"/>
                <a:gd name="T6" fmla="*/ 81 w 81"/>
                <a:gd name="T7" fmla="*/ 25 h 87"/>
                <a:gd name="T8" fmla="*/ 21 w 81"/>
                <a:gd name="T9" fmla="*/ 0 h 87"/>
              </a:gdLst>
              <a:ahLst/>
              <a:cxnLst>
                <a:cxn ang="0">
                  <a:pos x="T0" y="T1"/>
                </a:cxn>
                <a:cxn ang="0">
                  <a:pos x="T2" y="T3"/>
                </a:cxn>
                <a:cxn ang="0">
                  <a:pos x="T4" y="T5"/>
                </a:cxn>
                <a:cxn ang="0">
                  <a:pos x="T6" y="T7"/>
                </a:cxn>
                <a:cxn ang="0">
                  <a:pos x="T8" y="T9"/>
                </a:cxn>
              </a:cxnLst>
              <a:rect l="0" t="0" r="r" b="b"/>
              <a:pathLst>
                <a:path w="81" h="87">
                  <a:moveTo>
                    <a:pt x="21" y="0"/>
                  </a:moveTo>
                  <a:lnTo>
                    <a:pt x="0" y="65"/>
                  </a:lnTo>
                  <a:lnTo>
                    <a:pt x="33" y="87"/>
                  </a:lnTo>
                  <a:lnTo>
                    <a:pt x="81" y="25"/>
                  </a:lnTo>
                  <a:lnTo>
                    <a:pt x="21" y="0"/>
                  </a:lnTo>
                  <a:close/>
                </a:path>
              </a:pathLst>
            </a:custGeom>
            <a:solidFill>
              <a:srgbClr val="B5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šl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4BFC4B6-C0AD-423E-BAD6-AF4581713E5A}"/>
                </a:ext>
              </a:extLst>
            </p:cNvPr>
            <p:cNvSpPr/>
            <p:nvPr/>
          </p:nvSpPr>
          <p:spPr bwMode="auto">
            <a:xfrm>
              <a:off x="7169151" y="5427663"/>
              <a:ext cx="103188" cy="115888"/>
            </a:xfrm>
            <a:custGeom>
              <a:avLst/>
              <a:gdLst>
                <a:gd name="T0" fmla="*/ 0 w 65"/>
                <a:gd name="T1" fmla="*/ 0 h 73"/>
                <a:gd name="T2" fmla="*/ 5 w 65"/>
                <a:gd name="T3" fmla="*/ 73 h 73"/>
                <a:gd name="T4" fmla="*/ 65 w 65"/>
                <a:gd name="T5" fmla="*/ 73 h 73"/>
                <a:gd name="T6" fmla="*/ 63 w 65"/>
                <a:gd name="T7" fmla="*/ 0 h 73"/>
                <a:gd name="T8" fmla="*/ 0 w 65"/>
                <a:gd name="T9" fmla="*/ 0 h 73"/>
              </a:gdLst>
              <a:ahLst/>
              <a:cxnLst>
                <a:cxn ang="0">
                  <a:pos x="T0" y="T1"/>
                </a:cxn>
                <a:cxn ang="0">
                  <a:pos x="T2" y="T3"/>
                </a:cxn>
                <a:cxn ang="0">
                  <a:pos x="T4" y="T5"/>
                </a:cxn>
                <a:cxn ang="0">
                  <a:pos x="T6" y="T7"/>
                </a:cxn>
                <a:cxn ang="0">
                  <a:pos x="T8" y="T9"/>
                </a:cxn>
              </a:cxnLst>
              <a:rect l="0" t="0" r="r" b="b"/>
              <a:pathLst>
                <a:path w="65" h="73">
                  <a:moveTo>
                    <a:pt x="0" y="0"/>
                  </a:moveTo>
                  <a:lnTo>
                    <a:pt x="5" y="73"/>
                  </a:lnTo>
                  <a:lnTo>
                    <a:pt x="65" y="73"/>
                  </a:lnTo>
                  <a:lnTo>
                    <a:pt x="63" y="0"/>
                  </a:lnTo>
                  <a:lnTo>
                    <a:pt x="0" y="0"/>
                  </a:lnTo>
                  <a:close/>
                </a:path>
              </a:pathLst>
            </a:custGeom>
            <a:solidFill>
              <a:srgbClr val="9E45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íṥļ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FF628F1-BB20-4040-A0C8-472F385AAF90}"/>
                </a:ext>
              </a:extLst>
            </p:cNvPr>
            <p:cNvSpPr/>
            <p:nvPr/>
          </p:nvSpPr>
          <p:spPr bwMode="auto">
            <a:xfrm>
              <a:off x="7713663" y="5427663"/>
              <a:ext cx="122238" cy="115888"/>
            </a:xfrm>
            <a:custGeom>
              <a:avLst/>
              <a:gdLst>
                <a:gd name="T0" fmla="*/ 60 w 77"/>
                <a:gd name="T1" fmla="*/ 0 h 73"/>
                <a:gd name="T2" fmla="*/ 0 w 77"/>
                <a:gd name="T3" fmla="*/ 0 h 73"/>
                <a:gd name="T4" fmla="*/ 15 w 77"/>
                <a:gd name="T5" fmla="*/ 73 h 73"/>
                <a:gd name="T6" fmla="*/ 77 w 77"/>
                <a:gd name="T7" fmla="*/ 73 h 73"/>
                <a:gd name="T8" fmla="*/ 60 w 77"/>
                <a:gd name="T9" fmla="*/ 0 h 73"/>
              </a:gdLst>
              <a:ahLst/>
              <a:cxnLst>
                <a:cxn ang="0">
                  <a:pos x="T0" y="T1"/>
                </a:cxn>
                <a:cxn ang="0">
                  <a:pos x="T2" y="T3"/>
                </a:cxn>
                <a:cxn ang="0">
                  <a:pos x="T4" y="T5"/>
                </a:cxn>
                <a:cxn ang="0">
                  <a:pos x="T6" y="T7"/>
                </a:cxn>
                <a:cxn ang="0">
                  <a:pos x="T8" y="T9"/>
                </a:cxn>
              </a:cxnLst>
              <a:rect l="0" t="0" r="r" b="b"/>
              <a:pathLst>
                <a:path w="77" h="73">
                  <a:moveTo>
                    <a:pt x="60" y="0"/>
                  </a:moveTo>
                  <a:lnTo>
                    <a:pt x="0" y="0"/>
                  </a:lnTo>
                  <a:lnTo>
                    <a:pt x="15" y="73"/>
                  </a:lnTo>
                  <a:lnTo>
                    <a:pt x="77" y="73"/>
                  </a:lnTo>
                  <a:lnTo>
                    <a:pt x="60" y="0"/>
                  </a:lnTo>
                  <a:close/>
                </a:path>
              </a:pathLst>
            </a:custGeom>
            <a:solidFill>
              <a:srgbClr val="9E45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sľ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9AE6F14-8F0B-4EA2-B5A1-D89C62BBA581}"/>
                </a:ext>
              </a:extLst>
            </p:cNvPr>
            <p:cNvSpPr/>
            <p:nvPr/>
          </p:nvSpPr>
          <p:spPr bwMode="auto">
            <a:xfrm>
              <a:off x="7097713" y="1798638"/>
              <a:ext cx="293688" cy="446088"/>
            </a:xfrm>
            <a:custGeom>
              <a:avLst/>
              <a:gdLst>
                <a:gd name="T0" fmla="*/ 87 w 89"/>
                <a:gd name="T1" fmla="*/ 51 h 135"/>
                <a:gd name="T2" fmla="*/ 71 w 89"/>
                <a:gd name="T3" fmla="*/ 113 h 135"/>
                <a:gd name="T4" fmla="*/ 6 w 89"/>
                <a:gd name="T5" fmla="*/ 93 h 135"/>
                <a:gd name="T6" fmla="*/ 33 w 89"/>
                <a:gd name="T7" fmla="*/ 12 h 135"/>
                <a:gd name="T8" fmla="*/ 87 w 89"/>
                <a:gd name="T9" fmla="*/ 51 h 135"/>
              </a:gdLst>
              <a:ahLst/>
              <a:cxnLst>
                <a:cxn ang="0">
                  <a:pos x="T0" y="T1"/>
                </a:cxn>
                <a:cxn ang="0">
                  <a:pos x="T2" y="T3"/>
                </a:cxn>
                <a:cxn ang="0">
                  <a:pos x="T4" y="T5"/>
                </a:cxn>
                <a:cxn ang="0">
                  <a:pos x="T6" y="T7"/>
                </a:cxn>
                <a:cxn ang="0">
                  <a:pos x="T8" y="T9"/>
                </a:cxn>
              </a:cxnLst>
              <a:rect l="0" t="0" r="r" b="b"/>
              <a:pathLst>
                <a:path w="89" h="135">
                  <a:moveTo>
                    <a:pt x="87" y="51"/>
                  </a:moveTo>
                  <a:cubicBezTo>
                    <a:pt x="86" y="80"/>
                    <a:pt x="86" y="98"/>
                    <a:pt x="71" y="113"/>
                  </a:cubicBezTo>
                  <a:cubicBezTo>
                    <a:pt x="49" y="135"/>
                    <a:pt x="13" y="122"/>
                    <a:pt x="6" y="93"/>
                  </a:cubicBezTo>
                  <a:cubicBezTo>
                    <a:pt x="0" y="66"/>
                    <a:pt x="4" y="23"/>
                    <a:pt x="33" y="12"/>
                  </a:cubicBezTo>
                  <a:cubicBezTo>
                    <a:pt x="61" y="0"/>
                    <a:pt x="89" y="22"/>
                    <a:pt x="87" y="51"/>
                  </a:cubicBezTo>
                  <a:close/>
                </a:path>
              </a:pathLst>
            </a:custGeom>
            <a:solidFill>
              <a:srgbClr val="B5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şľi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59FDA5E-BF71-4C40-8370-B2DB1ACF522E}"/>
                </a:ext>
              </a:extLst>
            </p:cNvPr>
            <p:cNvSpPr/>
            <p:nvPr/>
          </p:nvSpPr>
          <p:spPr bwMode="auto">
            <a:xfrm>
              <a:off x="6978651" y="1684338"/>
              <a:ext cx="514350" cy="469900"/>
            </a:xfrm>
            <a:custGeom>
              <a:avLst/>
              <a:gdLst>
                <a:gd name="T0" fmla="*/ 67 w 156"/>
                <a:gd name="T1" fmla="*/ 67 h 143"/>
                <a:gd name="T2" fmla="*/ 111 w 156"/>
                <a:gd name="T3" fmla="*/ 140 h 143"/>
                <a:gd name="T4" fmla="*/ 152 w 156"/>
                <a:gd name="T5" fmla="*/ 81 h 143"/>
                <a:gd name="T6" fmla="*/ 142 w 156"/>
                <a:gd name="T7" fmla="*/ 47 h 143"/>
                <a:gd name="T8" fmla="*/ 135 w 156"/>
                <a:gd name="T9" fmla="*/ 23 h 143"/>
                <a:gd name="T10" fmla="*/ 88 w 156"/>
                <a:gd name="T11" fmla="*/ 0 h 143"/>
                <a:gd name="T12" fmla="*/ 62 w 156"/>
                <a:gd name="T13" fmla="*/ 26 h 143"/>
                <a:gd name="T14" fmla="*/ 39 w 156"/>
                <a:gd name="T15" fmla="*/ 6 h 143"/>
                <a:gd name="T16" fmla="*/ 67 w 156"/>
                <a:gd name="T17" fmla="*/ 6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43">
                  <a:moveTo>
                    <a:pt x="67" y="67"/>
                  </a:moveTo>
                  <a:cubicBezTo>
                    <a:pt x="67" y="101"/>
                    <a:pt x="78" y="143"/>
                    <a:pt x="111" y="140"/>
                  </a:cubicBezTo>
                  <a:cubicBezTo>
                    <a:pt x="133" y="138"/>
                    <a:pt x="150" y="98"/>
                    <a:pt x="152" y="81"/>
                  </a:cubicBezTo>
                  <a:cubicBezTo>
                    <a:pt x="156" y="55"/>
                    <a:pt x="156" y="50"/>
                    <a:pt x="142" y="47"/>
                  </a:cubicBezTo>
                  <a:cubicBezTo>
                    <a:pt x="148" y="44"/>
                    <a:pt x="150" y="27"/>
                    <a:pt x="135" y="23"/>
                  </a:cubicBezTo>
                  <a:cubicBezTo>
                    <a:pt x="115" y="18"/>
                    <a:pt x="76" y="13"/>
                    <a:pt x="88" y="0"/>
                  </a:cubicBezTo>
                  <a:cubicBezTo>
                    <a:pt x="63" y="4"/>
                    <a:pt x="57" y="14"/>
                    <a:pt x="62" y="26"/>
                  </a:cubicBezTo>
                  <a:cubicBezTo>
                    <a:pt x="47" y="25"/>
                    <a:pt x="38" y="17"/>
                    <a:pt x="39" y="6"/>
                  </a:cubicBezTo>
                  <a:cubicBezTo>
                    <a:pt x="15" y="16"/>
                    <a:pt x="0" y="70"/>
                    <a:pt x="67" y="67"/>
                  </a:cubicBezTo>
                  <a:close/>
                </a:path>
              </a:pathLst>
            </a:custGeom>
            <a:solidFill>
              <a:srgbClr val="0F26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ṩḷ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CE7BBC0-47C3-4781-BC80-FE921556E585}"/>
                </a:ext>
              </a:extLst>
            </p:cNvPr>
            <p:cNvSpPr/>
            <p:nvPr/>
          </p:nvSpPr>
          <p:spPr bwMode="auto">
            <a:xfrm>
              <a:off x="7177088" y="1944688"/>
              <a:ext cx="85725" cy="131763"/>
            </a:xfrm>
            <a:custGeom>
              <a:avLst/>
              <a:gdLst>
                <a:gd name="T0" fmla="*/ 24 w 26"/>
                <a:gd name="T1" fmla="*/ 16 h 40"/>
                <a:gd name="T2" fmla="*/ 13 w 26"/>
                <a:gd name="T3" fmla="*/ 34 h 40"/>
                <a:gd name="T4" fmla="*/ 0 w 26"/>
                <a:gd name="T5" fmla="*/ 26 h 40"/>
                <a:gd name="T6" fmla="*/ 12 w 26"/>
                <a:gd name="T7" fmla="*/ 3 h 40"/>
                <a:gd name="T8" fmla="*/ 24 w 26"/>
                <a:gd name="T9" fmla="*/ 16 h 40"/>
              </a:gdLst>
              <a:ahLst/>
              <a:cxnLst>
                <a:cxn ang="0">
                  <a:pos x="T0" y="T1"/>
                </a:cxn>
                <a:cxn ang="0">
                  <a:pos x="T2" y="T3"/>
                </a:cxn>
                <a:cxn ang="0">
                  <a:pos x="T4" y="T5"/>
                </a:cxn>
                <a:cxn ang="0">
                  <a:pos x="T6" y="T7"/>
                </a:cxn>
                <a:cxn ang="0">
                  <a:pos x="T8" y="T9"/>
                </a:cxn>
              </a:cxnLst>
              <a:rect l="0" t="0" r="r" b="b"/>
              <a:pathLst>
                <a:path w="26" h="40">
                  <a:moveTo>
                    <a:pt x="24" y="16"/>
                  </a:moveTo>
                  <a:cubicBezTo>
                    <a:pt x="23" y="23"/>
                    <a:pt x="18" y="30"/>
                    <a:pt x="13" y="34"/>
                  </a:cubicBezTo>
                  <a:cubicBezTo>
                    <a:pt x="6" y="40"/>
                    <a:pt x="0" y="34"/>
                    <a:pt x="0" y="26"/>
                  </a:cubicBezTo>
                  <a:cubicBezTo>
                    <a:pt x="0" y="18"/>
                    <a:pt x="4" y="5"/>
                    <a:pt x="12" y="3"/>
                  </a:cubicBezTo>
                  <a:cubicBezTo>
                    <a:pt x="21" y="0"/>
                    <a:pt x="26" y="7"/>
                    <a:pt x="24" y="16"/>
                  </a:cubicBezTo>
                  <a:close/>
                </a:path>
              </a:pathLst>
            </a:custGeom>
            <a:solidFill>
              <a:srgbClr val="B5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ṧl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6B08073-72D3-47EA-9A54-2F027AA1CED2}"/>
                </a:ext>
              </a:extLst>
            </p:cNvPr>
            <p:cNvSpPr/>
            <p:nvPr/>
          </p:nvSpPr>
          <p:spPr bwMode="auto">
            <a:xfrm>
              <a:off x="7434263" y="1779588"/>
              <a:ext cx="85725" cy="79375"/>
            </a:xfrm>
            <a:custGeom>
              <a:avLst/>
              <a:gdLst>
                <a:gd name="T0" fmla="*/ 26 w 26"/>
                <a:gd name="T1" fmla="*/ 24 h 24"/>
                <a:gd name="T2" fmla="*/ 0 w 26"/>
                <a:gd name="T3" fmla="*/ 22 h 24"/>
                <a:gd name="T4" fmla="*/ 26 w 26"/>
                <a:gd name="T5" fmla="*/ 24 h 24"/>
              </a:gdLst>
              <a:ahLst/>
              <a:cxnLst>
                <a:cxn ang="0">
                  <a:pos x="T0" y="T1"/>
                </a:cxn>
                <a:cxn ang="0">
                  <a:pos x="T2" y="T3"/>
                </a:cxn>
                <a:cxn ang="0">
                  <a:pos x="T4" y="T5"/>
                </a:cxn>
              </a:cxnLst>
              <a:rect l="0" t="0" r="r" b="b"/>
              <a:pathLst>
                <a:path w="26" h="24">
                  <a:moveTo>
                    <a:pt x="26" y="24"/>
                  </a:moveTo>
                  <a:cubicBezTo>
                    <a:pt x="22" y="22"/>
                    <a:pt x="13" y="17"/>
                    <a:pt x="0" y="22"/>
                  </a:cubicBezTo>
                  <a:cubicBezTo>
                    <a:pt x="0" y="22"/>
                    <a:pt x="16" y="0"/>
                    <a:pt x="26" y="24"/>
                  </a:cubicBezTo>
                  <a:close/>
                </a:path>
              </a:pathLst>
            </a:custGeom>
            <a:solidFill>
              <a:srgbClr val="0F26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ṥļ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CC7EC10-183B-4257-9C8A-466CC0845B12}"/>
                </a:ext>
              </a:extLst>
            </p:cNvPr>
            <p:cNvSpPr/>
            <p:nvPr/>
          </p:nvSpPr>
          <p:spPr bwMode="auto">
            <a:xfrm>
              <a:off x="7208838" y="3186113"/>
              <a:ext cx="663575" cy="2333625"/>
            </a:xfrm>
            <a:custGeom>
              <a:avLst/>
              <a:gdLst>
                <a:gd name="T0" fmla="*/ 0 w 201"/>
                <a:gd name="T1" fmla="*/ 0 h 708"/>
                <a:gd name="T2" fmla="*/ 51 w 201"/>
                <a:gd name="T3" fmla="*/ 309 h 708"/>
                <a:gd name="T4" fmla="*/ 147 w 201"/>
                <a:gd name="T5" fmla="*/ 708 h 708"/>
                <a:gd name="T6" fmla="*/ 201 w 201"/>
                <a:gd name="T7" fmla="*/ 708 h 708"/>
                <a:gd name="T8" fmla="*/ 139 w 201"/>
                <a:gd name="T9" fmla="*/ 317 h 708"/>
                <a:gd name="T10" fmla="*/ 101 w 201"/>
                <a:gd name="T11" fmla="*/ 0 h 708"/>
                <a:gd name="T12" fmla="*/ 0 w 201"/>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201" h="708">
                  <a:moveTo>
                    <a:pt x="0" y="0"/>
                  </a:moveTo>
                  <a:cubicBezTo>
                    <a:pt x="0" y="0"/>
                    <a:pt x="33" y="225"/>
                    <a:pt x="51" y="309"/>
                  </a:cubicBezTo>
                  <a:cubicBezTo>
                    <a:pt x="71" y="401"/>
                    <a:pt x="147" y="708"/>
                    <a:pt x="147" y="708"/>
                  </a:cubicBezTo>
                  <a:cubicBezTo>
                    <a:pt x="201" y="708"/>
                    <a:pt x="201" y="708"/>
                    <a:pt x="201" y="708"/>
                  </a:cubicBezTo>
                  <a:cubicBezTo>
                    <a:pt x="201" y="708"/>
                    <a:pt x="151" y="408"/>
                    <a:pt x="139" y="317"/>
                  </a:cubicBezTo>
                  <a:cubicBezTo>
                    <a:pt x="127" y="218"/>
                    <a:pt x="101" y="0"/>
                    <a:pt x="101" y="0"/>
                  </a:cubicBezTo>
                  <a:lnTo>
                    <a:pt x="0" y="0"/>
                  </a:lnTo>
                  <a:close/>
                </a:path>
              </a:pathLst>
            </a:custGeom>
            <a:solidFill>
              <a:srgbClr val="1943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ŝḷ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A089260-81A1-4769-84FD-FA2F03EE3168}"/>
                </a:ext>
              </a:extLst>
            </p:cNvPr>
            <p:cNvSpPr/>
            <p:nvPr/>
          </p:nvSpPr>
          <p:spPr bwMode="auto">
            <a:xfrm>
              <a:off x="7664451" y="5454650"/>
              <a:ext cx="217488" cy="68263"/>
            </a:xfrm>
            <a:custGeom>
              <a:avLst/>
              <a:gdLst>
                <a:gd name="T0" fmla="*/ 0 w 137"/>
                <a:gd name="T1" fmla="*/ 0 h 43"/>
                <a:gd name="T2" fmla="*/ 13 w 137"/>
                <a:gd name="T3" fmla="*/ 43 h 43"/>
                <a:gd name="T4" fmla="*/ 137 w 137"/>
                <a:gd name="T5" fmla="*/ 43 h 43"/>
                <a:gd name="T6" fmla="*/ 135 w 137"/>
                <a:gd name="T7" fmla="*/ 4 h 43"/>
                <a:gd name="T8" fmla="*/ 0 w 137"/>
                <a:gd name="T9" fmla="*/ 0 h 43"/>
              </a:gdLst>
              <a:ahLst/>
              <a:cxnLst>
                <a:cxn ang="0">
                  <a:pos x="T0" y="T1"/>
                </a:cxn>
                <a:cxn ang="0">
                  <a:pos x="T2" y="T3"/>
                </a:cxn>
                <a:cxn ang="0">
                  <a:pos x="T4" y="T5"/>
                </a:cxn>
                <a:cxn ang="0">
                  <a:pos x="T6" y="T7"/>
                </a:cxn>
                <a:cxn ang="0">
                  <a:pos x="T8" y="T9"/>
                </a:cxn>
              </a:cxnLst>
              <a:rect l="0" t="0" r="r" b="b"/>
              <a:pathLst>
                <a:path w="137" h="43">
                  <a:moveTo>
                    <a:pt x="0" y="0"/>
                  </a:moveTo>
                  <a:lnTo>
                    <a:pt x="13" y="43"/>
                  </a:lnTo>
                  <a:lnTo>
                    <a:pt x="137" y="43"/>
                  </a:lnTo>
                  <a:lnTo>
                    <a:pt x="135" y="4"/>
                  </a:lnTo>
                  <a:lnTo>
                    <a:pt x="0" y="0"/>
                  </a:lnTo>
                  <a:close/>
                </a:path>
              </a:pathLst>
            </a:custGeom>
            <a:solidFill>
              <a:srgbClr val="2C6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Sļ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9648A2D-6016-493D-A5FD-DEE5C1246968}"/>
                </a:ext>
              </a:extLst>
            </p:cNvPr>
            <p:cNvSpPr/>
            <p:nvPr/>
          </p:nvSpPr>
          <p:spPr bwMode="auto">
            <a:xfrm>
              <a:off x="7248526" y="3446463"/>
              <a:ext cx="155575" cy="746125"/>
            </a:xfrm>
            <a:custGeom>
              <a:avLst/>
              <a:gdLst>
                <a:gd name="T0" fmla="*/ 9 w 47"/>
                <a:gd name="T1" fmla="*/ 1 h 226"/>
                <a:gd name="T2" fmla="*/ 38 w 47"/>
                <a:gd name="T3" fmla="*/ 226 h 226"/>
                <a:gd name="T4" fmla="*/ 0 w 47"/>
                <a:gd name="T5" fmla="*/ 2 h 226"/>
                <a:gd name="T6" fmla="*/ 9 w 47"/>
                <a:gd name="T7" fmla="*/ 1 h 226"/>
              </a:gdLst>
              <a:ahLst/>
              <a:cxnLst>
                <a:cxn ang="0">
                  <a:pos x="T0" y="T1"/>
                </a:cxn>
                <a:cxn ang="0">
                  <a:pos x="T2" y="T3"/>
                </a:cxn>
                <a:cxn ang="0">
                  <a:pos x="T4" y="T5"/>
                </a:cxn>
                <a:cxn ang="0">
                  <a:pos x="T6" y="T7"/>
                </a:cxn>
              </a:cxnLst>
              <a:rect l="0" t="0" r="r" b="b"/>
              <a:pathLst>
                <a:path w="47" h="226">
                  <a:moveTo>
                    <a:pt x="9" y="1"/>
                  </a:moveTo>
                  <a:cubicBezTo>
                    <a:pt x="47" y="9"/>
                    <a:pt x="43" y="152"/>
                    <a:pt x="38" y="226"/>
                  </a:cubicBezTo>
                  <a:cubicBezTo>
                    <a:pt x="27" y="174"/>
                    <a:pt x="11" y="74"/>
                    <a:pt x="0" y="2"/>
                  </a:cubicBezTo>
                  <a:cubicBezTo>
                    <a:pt x="2" y="1"/>
                    <a:pt x="5" y="0"/>
                    <a:pt x="9" y="1"/>
                  </a:cubicBezTo>
                  <a:close/>
                </a:path>
              </a:pathLst>
            </a:custGeom>
            <a:solidFill>
              <a:srgbClr val="133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ṥḷ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6801CA4-8C3D-401B-B0A1-86FEB2935FE2}"/>
                </a:ext>
              </a:extLst>
            </p:cNvPr>
            <p:cNvSpPr/>
            <p:nvPr/>
          </p:nvSpPr>
          <p:spPr bwMode="auto">
            <a:xfrm>
              <a:off x="7011988" y="3186113"/>
              <a:ext cx="352425" cy="2333625"/>
            </a:xfrm>
            <a:custGeom>
              <a:avLst/>
              <a:gdLst>
                <a:gd name="T0" fmla="*/ 4 w 107"/>
                <a:gd name="T1" fmla="*/ 0 h 708"/>
                <a:gd name="T2" fmla="*/ 3 w 107"/>
                <a:gd name="T3" fmla="*/ 309 h 708"/>
                <a:gd name="T4" fmla="*/ 39 w 107"/>
                <a:gd name="T5" fmla="*/ 708 h 708"/>
                <a:gd name="T6" fmla="*/ 89 w 107"/>
                <a:gd name="T7" fmla="*/ 708 h 708"/>
                <a:gd name="T8" fmla="*/ 93 w 107"/>
                <a:gd name="T9" fmla="*/ 317 h 708"/>
                <a:gd name="T10" fmla="*/ 107 w 107"/>
                <a:gd name="T11" fmla="*/ 0 h 708"/>
                <a:gd name="T12" fmla="*/ 4 w 107"/>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107" h="708">
                  <a:moveTo>
                    <a:pt x="4" y="0"/>
                  </a:moveTo>
                  <a:cubicBezTo>
                    <a:pt x="4" y="0"/>
                    <a:pt x="0" y="220"/>
                    <a:pt x="3" y="309"/>
                  </a:cubicBezTo>
                  <a:cubicBezTo>
                    <a:pt x="6" y="403"/>
                    <a:pt x="39" y="708"/>
                    <a:pt x="39" y="708"/>
                  </a:cubicBezTo>
                  <a:cubicBezTo>
                    <a:pt x="89" y="708"/>
                    <a:pt x="89" y="708"/>
                    <a:pt x="89" y="708"/>
                  </a:cubicBezTo>
                  <a:cubicBezTo>
                    <a:pt x="89" y="708"/>
                    <a:pt x="90" y="408"/>
                    <a:pt x="93" y="317"/>
                  </a:cubicBezTo>
                  <a:cubicBezTo>
                    <a:pt x="95" y="217"/>
                    <a:pt x="107" y="0"/>
                    <a:pt x="107" y="0"/>
                  </a:cubicBezTo>
                  <a:lnTo>
                    <a:pt x="4" y="0"/>
                  </a:lnTo>
                  <a:close/>
                </a:path>
              </a:pathLst>
            </a:custGeom>
            <a:solidFill>
              <a:srgbClr val="1943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śľ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609D0FD-0170-4C8D-A0A3-31DCD66786E4}"/>
                </a:ext>
              </a:extLst>
            </p:cNvPr>
            <p:cNvSpPr/>
            <p:nvPr/>
          </p:nvSpPr>
          <p:spPr bwMode="auto">
            <a:xfrm>
              <a:off x="7058026" y="3243263"/>
              <a:ext cx="119063" cy="2159000"/>
            </a:xfrm>
            <a:custGeom>
              <a:avLst/>
              <a:gdLst>
                <a:gd name="T0" fmla="*/ 35 w 36"/>
                <a:gd name="T1" fmla="*/ 655 h 655"/>
                <a:gd name="T2" fmla="*/ 35 w 36"/>
                <a:gd name="T3" fmla="*/ 655 h 655"/>
                <a:gd name="T4" fmla="*/ 3 w 36"/>
                <a:gd name="T5" fmla="*/ 292 h 655"/>
                <a:gd name="T6" fmla="*/ 3 w 36"/>
                <a:gd name="T7" fmla="*/ 0 h 655"/>
                <a:gd name="T8" fmla="*/ 4 w 36"/>
                <a:gd name="T9" fmla="*/ 0 h 655"/>
                <a:gd name="T10" fmla="*/ 4 w 36"/>
                <a:gd name="T11" fmla="*/ 0 h 655"/>
                <a:gd name="T12" fmla="*/ 4 w 36"/>
                <a:gd name="T13" fmla="*/ 292 h 655"/>
                <a:gd name="T14" fmla="*/ 36 w 36"/>
                <a:gd name="T15" fmla="*/ 655 h 655"/>
                <a:gd name="T16" fmla="*/ 35 w 36"/>
                <a:gd name="T17" fmla="*/ 65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55">
                  <a:moveTo>
                    <a:pt x="35" y="655"/>
                  </a:moveTo>
                  <a:cubicBezTo>
                    <a:pt x="35" y="655"/>
                    <a:pt x="35" y="655"/>
                    <a:pt x="35" y="655"/>
                  </a:cubicBezTo>
                  <a:cubicBezTo>
                    <a:pt x="26" y="570"/>
                    <a:pt x="5" y="366"/>
                    <a:pt x="3" y="292"/>
                  </a:cubicBezTo>
                  <a:cubicBezTo>
                    <a:pt x="0" y="218"/>
                    <a:pt x="2" y="50"/>
                    <a:pt x="3" y="0"/>
                  </a:cubicBezTo>
                  <a:cubicBezTo>
                    <a:pt x="4" y="0"/>
                    <a:pt x="4" y="0"/>
                    <a:pt x="4" y="0"/>
                  </a:cubicBezTo>
                  <a:cubicBezTo>
                    <a:pt x="4" y="0"/>
                    <a:pt x="4" y="0"/>
                    <a:pt x="4" y="0"/>
                  </a:cubicBezTo>
                  <a:cubicBezTo>
                    <a:pt x="3" y="50"/>
                    <a:pt x="1" y="218"/>
                    <a:pt x="4" y="292"/>
                  </a:cubicBezTo>
                  <a:cubicBezTo>
                    <a:pt x="6" y="366"/>
                    <a:pt x="27" y="570"/>
                    <a:pt x="36" y="655"/>
                  </a:cubicBezTo>
                  <a:cubicBezTo>
                    <a:pt x="35" y="655"/>
                    <a:pt x="35" y="655"/>
                    <a:pt x="35" y="655"/>
                  </a:cubicBezTo>
                  <a:close/>
                </a:path>
              </a:pathLst>
            </a:custGeom>
            <a:solidFill>
              <a:srgbClr val="2C6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ṩḷ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F8C30BD-E906-4EFE-9E48-6C3F3F9DB3C4}"/>
                </a:ext>
              </a:extLst>
            </p:cNvPr>
            <p:cNvSpPr/>
            <p:nvPr/>
          </p:nvSpPr>
          <p:spPr bwMode="auto">
            <a:xfrm>
              <a:off x="7107238" y="5454650"/>
              <a:ext cx="214313" cy="68263"/>
            </a:xfrm>
            <a:custGeom>
              <a:avLst/>
              <a:gdLst>
                <a:gd name="T0" fmla="*/ 0 w 135"/>
                <a:gd name="T1" fmla="*/ 0 h 43"/>
                <a:gd name="T2" fmla="*/ 6 w 135"/>
                <a:gd name="T3" fmla="*/ 43 h 43"/>
                <a:gd name="T4" fmla="*/ 133 w 135"/>
                <a:gd name="T5" fmla="*/ 43 h 43"/>
                <a:gd name="T6" fmla="*/ 135 w 135"/>
                <a:gd name="T7" fmla="*/ 4 h 43"/>
                <a:gd name="T8" fmla="*/ 0 w 135"/>
                <a:gd name="T9" fmla="*/ 0 h 43"/>
              </a:gdLst>
              <a:ahLst/>
              <a:cxnLst>
                <a:cxn ang="0">
                  <a:pos x="T0" y="T1"/>
                </a:cxn>
                <a:cxn ang="0">
                  <a:pos x="T2" y="T3"/>
                </a:cxn>
                <a:cxn ang="0">
                  <a:pos x="T4" y="T5"/>
                </a:cxn>
                <a:cxn ang="0">
                  <a:pos x="T6" y="T7"/>
                </a:cxn>
                <a:cxn ang="0">
                  <a:pos x="T8" y="T9"/>
                </a:cxn>
              </a:cxnLst>
              <a:rect l="0" t="0" r="r" b="b"/>
              <a:pathLst>
                <a:path w="135" h="43">
                  <a:moveTo>
                    <a:pt x="0" y="0"/>
                  </a:moveTo>
                  <a:lnTo>
                    <a:pt x="6" y="43"/>
                  </a:lnTo>
                  <a:lnTo>
                    <a:pt x="133" y="43"/>
                  </a:lnTo>
                  <a:lnTo>
                    <a:pt x="135" y="4"/>
                  </a:lnTo>
                  <a:lnTo>
                    <a:pt x="0" y="0"/>
                  </a:lnTo>
                  <a:close/>
                </a:path>
              </a:pathLst>
            </a:custGeom>
            <a:solidFill>
              <a:srgbClr val="2C6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sľ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0508EB2-5244-4A23-AE93-35350B64CBB6}"/>
                </a:ext>
              </a:extLst>
            </p:cNvPr>
            <p:cNvSpPr/>
            <p:nvPr/>
          </p:nvSpPr>
          <p:spPr bwMode="auto">
            <a:xfrm>
              <a:off x="4794251" y="1366838"/>
              <a:ext cx="758825" cy="758825"/>
            </a:xfrm>
            <a:custGeom>
              <a:avLst/>
              <a:gdLst>
                <a:gd name="T0" fmla="*/ 146 w 230"/>
                <a:gd name="T1" fmla="*/ 213 h 230"/>
                <a:gd name="T2" fmla="*/ 213 w 230"/>
                <a:gd name="T3" fmla="*/ 84 h 230"/>
                <a:gd name="T4" fmla="*/ 84 w 230"/>
                <a:gd name="T5" fmla="*/ 17 h 230"/>
                <a:gd name="T6" fmla="*/ 17 w 230"/>
                <a:gd name="T7" fmla="*/ 146 h 230"/>
                <a:gd name="T8" fmla="*/ 146 w 230"/>
                <a:gd name="T9" fmla="*/ 213 h 230"/>
              </a:gdLst>
              <a:ahLst/>
              <a:cxnLst>
                <a:cxn ang="0">
                  <a:pos x="T0" y="T1"/>
                </a:cxn>
                <a:cxn ang="0">
                  <a:pos x="T2" y="T3"/>
                </a:cxn>
                <a:cxn ang="0">
                  <a:pos x="T4" y="T5"/>
                </a:cxn>
                <a:cxn ang="0">
                  <a:pos x="T6" y="T7"/>
                </a:cxn>
                <a:cxn ang="0">
                  <a:pos x="T8" y="T9"/>
                </a:cxn>
              </a:cxnLst>
              <a:rect l="0" t="0" r="r" b="b"/>
              <a:pathLst>
                <a:path w="230" h="230">
                  <a:moveTo>
                    <a:pt x="146" y="213"/>
                  </a:moveTo>
                  <a:cubicBezTo>
                    <a:pt x="200" y="196"/>
                    <a:pt x="230" y="138"/>
                    <a:pt x="213" y="84"/>
                  </a:cubicBezTo>
                  <a:cubicBezTo>
                    <a:pt x="196" y="30"/>
                    <a:pt x="138" y="0"/>
                    <a:pt x="84" y="17"/>
                  </a:cubicBezTo>
                  <a:cubicBezTo>
                    <a:pt x="30" y="34"/>
                    <a:pt x="0" y="91"/>
                    <a:pt x="17" y="146"/>
                  </a:cubicBezTo>
                  <a:cubicBezTo>
                    <a:pt x="34" y="200"/>
                    <a:pt x="92" y="230"/>
                    <a:pt x="146" y="213"/>
                  </a:cubicBezTo>
                  <a:close/>
                </a:path>
              </a:pathLst>
            </a:custGeom>
            <a:solidFill>
              <a:srgbClr val="559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ṩl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68542EB-7694-4247-A481-6EB2E42484F2}"/>
                </a:ext>
              </a:extLst>
            </p:cNvPr>
            <p:cNvSpPr/>
            <p:nvPr/>
          </p:nvSpPr>
          <p:spPr bwMode="auto">
            <a:xfrm>
              <a:off x="4794251" y="2343150"/>
              <a:ext cx="498475" cy="674688"/>
            </a:xfrm>
            <a:custGeom>
              <a:avLst/>
              <a:gdLst>
                <a:gd name="T0" fmla="*/ 115 w 151"/>
                <a:gd name="T1" fmla="*/ 0 h 205"/>
                <a:gd name="T2" fmla="*/ 84 w 151"/>
                <a:gd name="T3" fmla="*/ 4 h 205"/>
                <a:gd name="T4" fmla="*/ 17 w 151"/>
                <a:gd name="T5" fmla="*/ 133 h 205"/>
                <a:gd name="T6" fmla="*/ 115 w 151"/>
                <a:gd name="T7" fmla="*/ 205 h 205"/>
                <a:gd name="T8" fmla="*/ 146 w 151"/>
                <a:gd name="T9" fmla="*/ 200 h 205"/>
                <a:gd name="T10" fmla="*/ 151 w 151"/>
                <a:gd name="T11" fmla="*/ 198 h 205"/>
                <a:gd name="T12" fmla="*/ 151 w 151"/>
                <a:gd name="T13" fmla="*/ 6 h 205"/>
                <a:gd name="T14" fmla="*/ 115 w 151"/>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05">
                  <a:moveTo>
                    <a:pt x="115" y="0"/>
                  </a:moveTo>
                  <a:cubicBezTo>
                    <a:pt x="105" y="0"/>
                    <a:pt x="95" y="1"/>
                    <a:pt x="84" y="4"/>
                  </a:cubicBezTo>
                  <a:cubicBezTo>
                    <a:pt x="30" y="21"/>
                    <a:pt x="0" y="79"/>
                    <a:pt x="17" y="133"/>
                  </a:cubicBezTo>
                  <a:cubicBezTo>
                    <a:pt x="31" y="177"/>
                    <a:pt x="71" y="205"/>
                    <a:pt x="115" y="205"/>
                  </a:cubicBezTo>
                  <a:cubicBezTo>
                    <a:pt x="125" y="205"/>
                    <a:pt x="135" y="204"/>
                    <a:pt x="146" y="200"/>
                  </a:cubicBezTo>
                  <a:cubicBezTo>
                    <a:pt x="147" y="200"/>
                    <a:pt x="149" y="199"/>
                    <a:pt x="151" y="198"/>
                  </a:cubicBezTo>
                  <a:cubicBezTo>
                    <a:pt x="151" y="6"/>
                    <a:pt x="151" y="6"/>
                    <a:pt x="151" y="6"/>
                  </a:cubicBezTo>
                  <a:cubicBezTo>
                    <a:pt x="140" y="2"/>
                    <a:pt x="127" y="0"/>
                    <a:pt x="115" y="0"/>
                  </a:cubicBezTo>
                </a:path>
              </a:pathLst>
            </a:custGeom>
            <a:solidFill>
              <a:srgbClr val="AA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ṡļ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97678B0-8BDF-4957-8F5E-428B8801946E}"/>
                </a:ext>
              </a:extLst>
            </p:cNvPr>
            <p:cNvSpPr/>
            <p:nvPr/>
          </p:nvSpPr>
          <p:spPr bwMode="auto">
            <a:xfrm>
              <a:off x="5292726" y="2362200"/>
              <a:ext cx="39688" cy="633413"/>
            </a:xfrm>
            <a:custGeom>
              <a:avLst/>
              <a:gdLst>
                <a:gd name="T0" fmla="*/ 0 w 12"/>
                <a:gd name="T1" fmla="*/ 0 h 192"/>
                <a:gd name="T2" fmla="*/ 0 w 12"/>
                <a:gd name="T3" fmla="*/ 192 h 192"/>
                <a:gd name="T4" fmla="*/ 12 w 12"/>
                <a:gd name="T5" fmla="*/ 187 h 192"/>
                <a:gd name="T6" fmla="*/ 12 w 12"/>
                <a:gd name="T7" fmla="*/ 6 h 192"/>
                <a:gd name="T8" fmla="*/ 0 w 12"/>
                <a:gd name="T9" fmla="*/ 0 h 192"/>
              </a:gdLst>
              <a:ahLst/>
              <a:cxnLst>
                <a:cxn ang="0">
                  <a:pos x="T0" y="T1"/>
                </a:cxn>
                <a:cxn ang="0">
                  <a:pos x="T2" y="T3"/>
                </a:cxn>
                <a:cxn ang="0">
                  <a:pos x="T4" y="T5"/>
                </a:cxn>
                <a:cxn ang="0">
                  <a:pos x="T6" y="T7"/>
                </a:cxn>
                <a:cxn ang="0">
                  <a:pos x="T8" y="T9"/>
                </a:cxn>
              </a:cxnLst>
              <a:rect l="0" t="0" r="r" b="b"/>
              <a:pathLst>
                <a:path w="12" h="192">
                  <a:moveTo>
                    <a:pt x="0" y="0"/>
                  </a:moveTo>
                  <a:cubicBezTo>
                    <a:pt x="0" y="192"/>
                    <a:pt x="0" y="192"/>
                    <a:pt x="0" y="192"/>
                  </a:cubicBezTo>
                  <a:cubicBezTo>
                    <a:pt x="4" y="191"/>
                    <a:pt x="8" y="189"/>
                    <a:pt x="12" y="187"/>
                  </a:cubicBezTo>
                  <a:cubicBezTo>
                    <a:pt x="12" y="6"/>
                    <a:pt x="12" y="6"/>
                    <a:pt x="12" y="6"/>
                  </a:cubicBezTo>
                  <a:cubicBezTo>
                    <a:pt x="8" y="4"/>
                    <a:pt x="4" y="2"/>
                    <a:pt x="0" y="0"/>
                  </a:cubicBezTo>
                </a:path>
              </a:pathLst>
            </a:custGeom>
            <a:solidFill>
              <a:srgbClr val="93BA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Sḷ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D8E0108-F735-41CE-9B0D-F1703BC6FA48}"/>
                </a:ext>
              </a:extLst>
            </p:cNvPr>
            <p:cNvSpPr/>
            <p:nvPr/>
          </p:nvSpPr>
          <p:spPr bwMode="auto">
            <a:xfrm>
              <a:off x="5332413" y="2382838"/>
              <a:ext cx="73025" cy="596900"/>
            </a:xfrm>
            <a:custGeom>
              <a:avLst/>
              <a:gdLst>
                <a:gd name="T0" fmla="*/ 0 w 22"/>
                <a:gd name="T1" fmla="*/ 0 h 181"/>
                <a:gd name="T2" fmla="*/ 0 w 22"/>
                <a:gd name="T3" fmla="*/ 181 h 181"/>
                <a:gd name="T4" fmla="*/ 22 w 22"/>
                <a:gd name="T5" fmla="*/ 166 h 181"/>
                <a:gd name="T6" fmla="*/ 22 w 22"/>
                <a:gd name="T7" fmla="*/ 76 h 181"/>
                <a:gd name="T8" fmla="*/ 9 w 22"/>
                <a:gd name="T9" fmla="*/ 76 h 181"/>
                <a:gd name="T10" fmla="*/ 9 w 22"/>
                <a:gd name="T11" fmla="*/ 43 h 181"/>
                <a:gd name="T12" fmla="*/ 22 w 22"/>
                <a:gd name="T13" fmla="*/ 43 h 181"/>
                <a:gd name="T14" fmla="*/ 22 w 22"/>
                <a:gd name="T15" fmla="*/ 15 h 181"/>
                <a:gd name="T16" fmla="*/ 0 w 22"/>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81">
                  <a:moveTo>
                    <a:pt x="0" y="0"/>
                  </a:moveTo>
                  <a:cubicBezTo>
                    <a:pt x="0" y="181"/>
                    <a:pt x="0" y="181"/>
                    <a:pt x="0" y="181"/>
                  </a:cubicBezTo>
                  <a:cubicBezTo>
                    <a:pt x="8" y="177"/>
                    <a:pt x="15" y="172"/>
                    <a:pt x="22" y="166"/>
                  </a:cubicBezTo>
                  <a:cubicBezTo>
                    <a:pt x="22" y="76"/>
                    <a:pt x="22" y="76"/>
                    <a:pt x="22" y="76"/>
                  </a:cubicBezTo>
                  <a:cubicBezTo>
                    <a:pt x="9" y="76"/>
                    <a:pt x="9" y="76"/>
                    <a:pt x="9" y="76"/>
                  </a:cubicBezTo>
                  <a:cubicBezTo>
                    <a:pt x="9" y="43"/>
                    <a:pt x="9" y="43"/>
                    <a:pt x="9" y="43"/>
                  </a:cubicBezTo>
                  <a:cubicBezTo>
                    <a:pt x="22" y="43"/>
                    <a:pt x="22" y="43"/>
                    <a:pt x="22" y="43"/>
                  </a:cubicBezTo>
                  <a:cubicBezTo>
                    <a:pt x="22" y="15"/>
                    <a:pt x="22" y="15"/>
                    <a:pt x="22" y="15"/>
                  </a:cubicBezTo>
                  <a:cubicBezTo>
                    <a:pt x="15" y="9"/>
                    <a:pt x="8" y="4"/>
                    <a:pt x="0" y="0"/>
                  </a:cubicBezTo>
                </a:path>
              </a:pathLst>
            </a:custGeom>
            <a:solidFill>
              <a:srgbClr val="A4C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ṩļ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EDAD51D-7D0F-43BF-AC40-26394A0ECDAA}"/>
                </a:ext>
              </a:extLst>
            </p:cNvPr>
            <p:cNvSpPr/>
            <p:nvPr/>
          </p:nvSpPr>
          <p:spPr bwMode="auto">
            <a:xfrm>
              <a:off x="5405438" y="2432050"/>
              <a:ext cx="117475" cy="496888"/>
            </a:xfrm>
            <a:custGeom>
              <a:avLst/>
              <a:gdLst>
                <a:gd name="T0" fmla="*/ 32 w 36"/>
                <a:gd name="T1" fmla="*/ 61 h 151"/>
                <a:gd name="T2" fmla="*/ 0 w 36"/>
                <a:gd name="T3" fmla="*/ 61 h 151"/>
                <a:gd name="T4" fmla="*/ 0 w 36"/>
                <a:gd name="T5" fmla="*/ 151 h 151"/>
                <a:gd name="T6" fmla="*/ 32 w 36"/>
                <a:gd name="T7" fmla="*/ 61 h 151"/>
                <a:gd name="T8" fmla="*/ 0 w 36"/>
                <a:gd name="T9" fmla="*/ 0 h 151"/>
                <a:gd name="T10" fmla="*/ 0 w 36"/>
                <a:gd name="T11" fmla="*/ 28 h 151"/>
                <a:gd name="T12" fmla="*/ 21 w 36"/>
                <a:gd name="T13" fmla="*/ 28 h 151"/>
                <a:gd name="T14" fmla="*/ 0 w 36"/>
                <a:gd name="T15" fmla="*/ 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51">
                  <a:moveTo>
                    <a:pt x="32" y="61"/>
                  </a:moveTo>
                  <a:cubicBezTo>
                    <a:pt x="0" y="61"/>
                    <a:pt x="0" y="61"/>
                    <a:pt x="0" y="61"/>
                  </a:cubicBezTo>
                  <a:cubicBezTo>
                    <a:pt x="0" y="151"/>
                    <a:pt x="0" y="151"/>
                    <a:pt x="0" y="151"/>
                  </a:cubicBezTo>
                  <a:cubicBezTo>
                    <a:pt x="24" y="128"/>
                    <a:pt x="36" y="95"/>
                    <a:pt x="32" y="61"/>
                  </a:cubicBezTo>
                  <a:moveTo>
                    <a:pt x="0" y="0"/>
                  </a:moveTo>
                  <a:cubicBezTo>
                    <a:pt x="0" y="28"/>
                    <a:pt x="0" y="28"/>
                    <a:pt x="0" y="28"/>
                  </a:cubicBezTo>
                  <a:cubicBezTo>
                    <a:pt x="21" y="28"/>
                    <a:pt x="21" y="28"/>
                    <a:pt x="21" y="28"/>
                  </a:cubicBezTo>
                  <a:cubicBezTo>
                    <a:pt x="16" y="17"/>
                    <a:pt x="8" y="8"/>
                    <a:pt x="0" y="0"/>
                  </a:cubicBezTo>
                </a:path>
              </a:pathLst>
            </a:custGeom>
            <a:solidFill>
              <a:srgbClr val="AA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ḷ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F471C4D-C7CE-49CC-B0D0-EAEB09FA098B}"/>
                </a:ext>
              </a:extLst>
            </p:cNvPr>
            <p:cNvSpPr/>
            <p:nvPr/>
          </p:nvSpPr>
          <p:spPr bwMode="auto">
            <a:xfrm>
              <a:off x="5362576" y="2524125"/>
              <a:ext cx="147638" cy="109538"/>
            </a:xfrm>
            <a:custGeom>
              <a:avLst/>
              <a:gdLst>
                <a:gd name="T0" fmla="*/ 34 w 45"/>
                <a:gd name="T1" fmla="*/ 0 h 33"/>
                <a:gd name="T2" fmla="*/ 13 w 45"/>
                <a:gd name="T3" fmla="*/ 0 h 33"/>
                <a:gd name="T4" fmla="*/ 0 w 45"/>
                <a:gd name="T5" fmla="*/ 0 h 33"/>
                <a:gd name="T6" fmla="*/ 0 w 45"/>
                <a:gd name="T7" fmla="*/ 33 h 33"/>
                <a:gd name="T8" fmla="*/ 13 w 45"/>
                <a:gd name="T9" fmla="*/ 33 h 33"/>
                <a:gd name="T10" fmla="*/ 45 w 45"/>
                <a:gd name="T11" fmla="*/ 33 h 33"/>
                <a:gd name="T12" fmla="*/ 41 w 45"/>
                <a:gd name="T13" fmla="*/ 17 h 33"/>
                <a:gd name="T14" fmla="*/ 34 w 4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33">
                  <a:moveTo>
                    <a:pt x="34" y="0"/>
                  </a:moveTo>
                  <a:cubicBezTo>
                    <a:pt x="13" y="0"/>
                    <a:pt x="13" y="0"/>
                    <a:pt x="13" y="0"/>
                  </a:cubicBezTo>
                  <a:cubicBezTo>
                    <a:pt x="0" y="0"/>
                    <a:pt x="0" y="0"/>
                    <a:pt x="0" y="0"/>
                  </a:cubicBezTo>
                  <a:cubicBezTo>
                    <a:pt x="0" y="33"/>
                    <a:pt x="0" y="33"/>
                    <a:pt x="0" y="33"/>
                  </a:cubicBezTo>
                  <a:cubicBezTo>
                    <a:pt x="13" y="33"/>
                    <a:pt x="13" y="33"/>
                    <a:pt x="13" y="33"/>
                  </a:cubicBezTo>
                  <a:cubicBezTo>
                    <a:pt x="45" y="33"/>
                    <a:pt x="45" y="33"/>
                    <a:pt x="45" y="33"/>
                  </a:cubicBezTo>
                  <a:cubicBezTo>
                    <a:pt x="44" y="27"/>
                    <a:pt x="43" y="22"/>
                    <a:pt x="41" y="17"/>
                  </a:cubicBezTo>
                  <a:cubicBezTo>
                    <a:pt x="39" y="11"/>
                    <a:pt x="37" y="5"/>
                    <a:pt x="34" y="0"/>
                  </a:cubicBezTo>
                </a:path>
              </a:pathLst>
            </a:custGeom>
            <a:solidFill>
              <a:srgbClr val="A4C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ṥḻ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E337655-F791-41A4-8979-5875F7C88968}"/>
                </a:ext>
              </a:extLst>
            </p:cNvPr>
            <p:cNvSpPr/>
            <p:nvPr/>
          </p:nvSpPr>
          <p:spPr bwMode="auto">
            <a:xfrm>
              <a:off x="4794251" y="3275013"/>
              <a:ext cx="758825" cy="679450"/>
            </a:xfrm>
            <a:custGeom>
              <a:avLst/>
              <a:gdLst>
                <a:gd name="T0" fmla="*/ 115 w 230"/>
                <a:gd name="T1" fmla="*/ 0 h 206"/>
                <a:gd name="T2" fmla="*/ 84 w 230"/>
                <a:gd name="T3" fmla="*/ 5 h 206"/>
                <a:gd name="T4" fmla="*/ 17 w 230"/>
                <a:gd name="T5" fmla="*/ 134 h 206"/>
                <a:gd name="T6" fmla="*/ 115 w 230"/>
                <a:gd name="T7" fmla="*/ 206 h 206"/>
                <a:gd name="T8" fmla="*/ 146 w 230"/>
                <a:gd name="T9" fmla="*/ 201 h 206"/>
                <a:gd name="T10" fmla="*/ 213 w 230"/>
                <a:gd name="T11" fmla="*/ 72 h 206"/>
                <a:gd name="T12" fmla="*/ 115 w 230"/>
                <a:gd name="T13" fmla="*/ 0 h 206"/>
              </a:gdLst>
              <a:ahLst/>
              <a:cxnLst>
                <a:cxn ang="0">
                  <a:pos x="T0" y="T1"/>
                </a:cxn>
                <a:cxn ang="0">
                  <a:pos x="T2" y="T3"/>
                </a:cxn>
                <a:cxn ang="0">
                  <a:pos x="T4" y="T5"/>
                </a:cxn>
                <a:cxn ang="0">
                  <a:pos x="T6" y="T7"/>
                </a:cxn>
                <a:cxn ang="0">
                  <a:pos x="T8" y="T9"/>
                </a:cxn>
                <a:cxn ang="0">
                  <a:pos x="T10" y="T11"/>
                </a:cxn>
                <a:cxn ang="0">
                  <a:pos x="T12" y="T13"/>
                </a:cxn>
              </a:cxnLst>
              <a:rect l="0" t="0" r="r" b="b"/>
              <a:pathLst>
                <a:path w="230" h="206">
                  <a:moveTo>
                    <a:pt x="115" y="0"/>
                  </a:moveTo>
                  <a:cubicBezTo>
                    <a:pt x="105" y="0"/>
                    <a:pt x="95" y="2"/>
                    <a:pt x="84" y="5"/>
                  </a:cubicBezTo>
                  <a:cubicBezTo>
                    <a:pt x="30" y="22"/>
                    <a:pt x="0" y="79"/>
                    <a:pt x="17" y="134"/>
                  </a:cubicBezTo>
                  <a:cubicBezTo>
                    <a:pt x="31" y="177"/>
                    <a:pt x="71" y="206"/>
                    <a:pt x="115" y="206"/>
                  </a:cubicBezTo>
                  <a:cubicBezTo>
                    <a:pt x="125" y="206"/>
                    <a:pt x="135" y="204"/>
                    <a:pt x="146" y="201"/>
                  </a:cubicBezTo>
                  <a:cubicBezTo>
                    <a:pt x="200" y="184"/>
                    <a:pt x="230" y="126"/>
                    <a:pt x="213" y="72"/>
                  </a:cubicBezTo>
                  <a:cubicBezTo>
                    <a:pt x="199" y="28"/>
                    <a:pt x="159" y="0"/>
                    <a:pt x="115" y="0"/>
                  </a:cubicBezTo>
                </a:path>
              </a:pathLst>
            </a:custGeom>
            <a:solidFill>
              <a:srgbClr val="AA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ŝľ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14749F3-EA8C-4ABB-8DF5-2E03DD721054}"/>
                </a:ext>
              </a:extLst>
            </p:cNvPr>
            <p:cNvSpPr/>
            <p:nvPr/>
          </p:nvSpPr>
          <p:spPr bwMode="auto">
            <a:xfrm>
              <a:off x="4794251" y="4211638"/>
              <a:ext cx="728663" cy="676275"/>
            </a:xfrm>
            <a:custGeom>
              <a:avLst/>
              <a:gdLst>
                <a:gd name="T0" fmla="*/ 206 w 221"/>
                <a:gd name="T1" fmla="*/ 149 h 205"/>
                <a:gd name="T2" fmla="*/ 24 w 221"/>
                <a:gd name="T3" fmla="*/ 149 h 205"/>
                <a:gd name="T4" fmla="*/ 115 w 221"/>
                <a:gd name="T5" fmla="*/ 205 h 205"/>
                <a:gd name="T6" fmla="*/ 146 w 221"/>
                <a:gd name="T7" fmla="*/ 200 h 205"/>
                <a:gd name="T8" fmla="*/ 206 w 221"/>
                <a:gd name="T9" fmla="*/ 149 h 205"/>
                <a:gd name="T10" fmla="*/ 115 w 221"/>
                <a:gd name="T11" fmla="*/ 0 h 205"/>
                <a:gd name="T12" fmla="*/ 84 w 221"/>
                <a:gd name="T13" fmla="*/ 4 h 205"/>
                <a:gd name="T14" fmla="*/ 17 w 221"/>
                <a:gd name="T15" fmla="*/ 133 h 205"/>
                <a:gd name="T16" fmla="*/ 23 w 221"/>
                <a:gd name="T17" fmla="*/ 148 h 205"/>
                <a:gd name="T18" fmla="*/ 207 w 221"/>
                <a:gd name="T19" fmla="*/ 148 h 205"/>
                <a:gd name="T20" fmla="*/ 213 w 221"/>
                <a:gd name="T21" fmla="*/ 72 h 205"/>
                <a:gd name="T22" fmla="*/ 115 w 221"/>
                <a:gd name="T2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205">
                  <a:moveTo>
                    <a:pt x="206" y="149"/>
                  </a:moveTo>
                  <a:cubicBezTo>
                    <a:pt x="24" y="149"/>
                    <a:pt x="24" y="149"/>
                    <a:pt x="24" y="149"/>
                  </a:cubicBezTo>
                  <a:cubicBezTo>
                    <a:pt x="41" y="184"/>
                    <a:pt x="77" y="205"/>
                    <a:pt x="115" y="205"/>
                  </a:cubicBezTo>
                  <a:cubicBezTo>
                    <a:pt x="125" y="205"/>
                    <a:pt x="135" y="203"/>
                    <a:pt x="146" y="200"/>
                  </a:cubicBezTo>
                  <a:cubicBezTo>
                    <a:pt x="173" y="192"/>
                    <a:pt x="194" y="173"/>
                    <a:pt x="206" y="149"/>
                  </a:cubicBezTo>
                  <a:moveTo>
                    <a:pt x="115" y="0"/>
                  </a:moveTo>
                  <a:cubicBezTo>
                    <a:pt x="105" y="0"/>
                    <a:pt x="95" y="1"/>
                    <a:pt x="84" y="4"/>
                  </a:cubicBezTo>
                  <a:cubicBezTo>
                    <a:pt x="30" y="21"/>
                    <a:pt x="0" y="79"/>
                    <a:pt x="17" y="133"/>
                  </a:cubicBezTo>
                  <a:cubicBezTo>
                    <a:pt x="19" y="138"/>
                    <a:pt x="21" y="143"/>
                    <a:pt x="23" y="148"/>
                  </a:cubicBezTo>
                  <a:cubicBezTo>
                    <a:pt x="207" y="148"/>
                    <a:pt x="207" y="148"/>
                    <a:pt x="207" y="148"/>
                  </a:cubicBezTo>
                  <a:cubicBezTo>
                    <a:pt x="218" y="125"/>
                    <a:pt x="221" y="98"/>
                    <a:pt x="213" y="72"/>
                  </a:cubicBezTo>
                  <a:cubicBezTo>
                    <a:pt x="199" y="28"/>
                    <a:pt x="159" y="0"/>
                    <a:pt x="115" y="0"/>
                  </a:cubicBezTo>
                </a:path>
              </a:pathLst>
            </a:custGeom>
            <a:solidFill>
              <a:srgbClr val="AA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ḷ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0C6245A-E9AE-4B65-ABA4-7724A4CFD1FA}"/>
                </a:ext>
              </a:extLst>
            </p:cNvPr>
            <p:cNvSpPr/>
            <p:nvPr/>
          </p:nvSpPr>
          <p:spPr bwMode="auto">
            <a:xfrm>
              <a:off x="4870451" y="4699000"/>
              <a:ext cx="606425" cy="3175"/>
            </a:xfrm>
            <a:custGeom>
              <a:avLst/>
              <a:gdLst>
                <a:gd name="T0" fmla="*/ 184 w 184"/>
                <a:gd name="T1" fmla="*/ 0 h 1"/>
                <a:gd name="T2" fmla="*/ 0 w 184"/>
                <a:gd name="T3" fmla="*/ 0 h 1"/>
                <a:gd name="T4" fmla="*/ 1 w 184"/>
                <a:gd name="T5" fmla="*/ 1 h 1"/>
                <a:gd name="T6" fmla="*/ 183 w 184"/>
                <a:gd name="T7" fmla="*/ 1 h 1"/>
                <a:gd name="T8" fmla="*/ 184 w 184"/>
                <a:gd name="T9" fmla="*/ 0 h 1"/>
              </a:gdLst>
              <a:ahLst/>
              <a:cxnLst>
                <a:cxn ang="0">
                  <a:pos x="T0" y="T1"/>
                </a:cxn>
                <a:cxn ang="0">
                  <a:pos x="T2" y="T3"/>
                </a:cxn>
                <a:cxn ang="0">
                  <a:pos x="T4" y="T5"/>
                </a:cxn>
                <a:cxn ang="0">
                  <a:pos x="T6" y="T7"/>
                </a:cxn>
                <a:cxn ang="0">
                  <a:pos x="T8" y="T9"/>
                </a:cxn>
              </a:cxnLst>
              <a:rect l="0" t="0" r="r" b="b"/>
              <a:pathLst>
                <a:path w="184" h="1">
                  <a:moveTo>
                    <a:pt x="184" y="0"/>
                  </a:moveTo>
                  <a:cubicBezTo>
                    <a:pt x="0" y="0"/>
                    <a:pt x="0" y="0"/>
                    <a:pt x="0" y="0"/>
                  </a:cubicBezTo>
                  <a:cubicBezTo>
                    <a:pt x="0" y="1"/>
                    <a:pt x="0" y="1"/>
                    <a:pt x="1" y="1"/>
                  </a:cubicBezTo>
                  <a:cubicBezTo>
                    <a:pt x="183" y="1"/>
                    <a:pt x="183" y="1"/>
                    <a:pt x="183" y="1"/>
                  </a:cubicBezTo>
                  <a:cubicBezTo>
                    <a:pt x="183" y="1"/>
                    <a:pt x="184" y="1"/>
                    <a:pt x="184" y="0"/>
                  </a:cubicBezTo>
                </a:path>
              </a:pathLst>
            </a:custGeom>
            <a:solidFill>
              <a:srgbClr val="93BA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ŝl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5E6F35D-DED5-4438-9D52-AE32047131B0}"/>
                </a:ext>
              </a:extLst>
            </p:cNvPr>
            <p:cNvSpPr/>
            <p:nvPr/>
          </p:nvSpPr>
          <p:spPr bwMode="auto">
            <a:xfrm>
              <a:off x="3860801" y="1406525"/>
              <a:ext cx="725488" cy="474663"/>
            </a:xfrm>
            <a:custGeom>
              <a:avLst/>
              <a:gdLst>
                <a:gd name="T0" fmla="*/ 115 w 220"/>
                <a:gd name="T1" fmla="*/ 0 h 144"/>
                <a:gd name="T2" fmla="*/ 84 w 220"/>
                <a:gd name="T3" fmla="*/ 5 h 144"/>
                <a:gd name="T4" fmla="*/ 17 w 220"/>
                <a:gd name="T5" fmla="*/ 134 h 144"/>
                <a:gd name="T6" fmla="*/ 20 w 220"/>
                <a:gd name="T7" fmla="*/ 144 h 144"/>
                <a:gd name="T8" fmla="*/ 209 w 220"/>
                <a:gd name="T9" fmla="*/ 144 h 144"/>
                <a:gd name="T10" fmla="*/ 212 w 220"/>
                <a:gd name="T11" fmla="*/ 72 h 144"/>
                <a:gd name="T12" fmla="*/ 115 w 220"/>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220" h="144">
                  <a:moveTo>
                    <a:pt x="115" y="0"/>
                  </a:moveTo>
                  <a:cubicBezTo>
                    <a:pt x="104" y="0"/>
                    <a:pt x="94" y="2"/>
                    <a:pt x="84" y="5"/>
                  </a:cubicBezTo>
                  <a:cubicBezTo>
                    <a:pt x="30" y="22"/>
                    <a:pt x="0" y="79"/>
                    <a:pt x="17" y="134"/>
                  </a:cubicBezTo>
                  <a:cubicBezTo>
                    <a:pt x="18" y="137"/>
                    <a:pt x="19" y="141"/>
                    <a:pt x="20" y="144"/>
                  </a:cubicBezTo>
                  <a:cubicBezTo>
                    <a:pt x="209" y="144"/>
                    <a:pt x="209" y="144"/>
                    <a:pt x="209" y="144"/>
                  </a:cubicBezTo>
                  <a:cubicBezTo>
                    <a:pt x="218" y="122"/>
                    <a:pt x="220" y="97"/>
                    <a:pt x="212" y="72"/>
                  </a:cubicBezTo>
                  <a:cubicBezTo>
                    <a:pt x="199" y="28"/>
                    <a:pt x="158" y="0"/>
                    <a:pt x="115" y="0"/>
                  </a:cubicBezTo>
                </a:path>
              </a:pathLst>
            </a:custGeom>
            <a:solidFill>
              <a:srgbClr val="AA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ş1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546083D-845E-48AB-AC1C-EED6A0E7E898}"/>
                </a:ext>
              </a:extLst>
            </p:cNvPr>
            <p:cNvSpPr/>
            <p:nvPr/>
          </p:nvSpPr>
          <p:spPr bwMode="auto">
            <a:xfrm>
              <a:off x="3927476" y="1881188"/>
              <a:ext cx="622300" cy="119063"/>
            </a:xfrm>
            <a:custGeom>
              <a:avLst/>
              <a:gdLst>
                <a:gd name="T0" fmla="*/ 189 w 189"/>
                <a:gd name="T1" fmla="*/ 0 h 36"/>
                <a:gd name="T2" fmla="*/ 0 w 189"/>
                <a:gd name="T3" fmla="*/ 0 h 36"/>
                <a:gd name="T4" fmla="*/ 27 w 189"/>
                <a:gd name="T5" fmla="*/ 36 h 36"/>
                <a:gd name="T6" fmla="*/ 162 w 189"/>
                <a:gd name="T7" fmla="*/ 36 h 36"/>
                <a:gd name="T8" fmla="*/ 189 w 189"/>
                <a:gd name="T9" fmla="*/ 0 h 36"/>
              </a:gdLst>
              <a:ahLst/>
              <a:cxnLst>
                <a:cxn ang="0">
                  <a:pos x="T0" y="T1"/>
                </a:cxn>
                <a:cxn ang="0">
                  <a:pos x="T2" y="T3"/>
                </a:cxn>
                <a:cxn ang="0">
                  <a:pos x="T4" y="T5"/>
                </a:cxn>
                <a:cxn ang="0">
                  <a:pos x="T6" y="T7"/>
                </a:cxn>
                <a:cxn ang="0">
                  <a:pos x="T8" y="T9"/>
                </a:cxn>
              </a:cxnLst>
              <a:rect l="0" t="0" r="r" b="b"/>
              <a:pathLst>
                <a:path w="189" h="36">
                  <a:moveTo>
                    <a:pt x="189" y="0"/>
                  </a:moveTo>
                  <a:cubicBezTo>
                    <a:pt x="0" y="0"/>
                    <a:pt x="0" y="0"/>
                    <a:pt x="0" y="0"/>
                  </a:cubicBezTo>
                  <a:cubicBezTo>
                    <a:pt x="7" y="14"/>
                    <a:pt x="16" y="26"/>
                    <a:pt x="27" y="36"/>
                  </a:cubicBezTo>
                  <a:cubicBezTo>
                    <a:pt x="162" y="36"/>
                    <a:pt x="162" y="36"/>
                    <a:pt x="162" y="36"/>
                  </a:cubicBezTo>
                  <a:cubicBezTo>
                    <a:pt x="174" y="26"/>
                    <a:pt x="183" y="14"/>
                    <a:pt x="189" y="0"/>
                  </a:cubicBezTo>
                </a:path>
              </a:pathLst>
            </a:custGeom>
            <a:solidFill>
              <a:srgbClr val="A4C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ṥḻ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A684183-DD67-482A-9ADA-B6C0D1EB7867}"/>
                </a:ext>
              </a:extLst>
            </p:cNvPr>
            <p:cNvSpPr/>
            <p:nvPr/>
          </p:nvSpPr>
          <p:spPr bwMode="auto">
            <a:xfrm>
              <a:off x="4016376" y="2000250"/>
              <a:ext cx="444500" cy="85725"/>
            </a:xfrm>
            <a:custGeom>
              <a:avLst/>
              <a:gdLst>
                <a:gd name="T0" fmla="*/ 135 w 135"/>
                <a:gd name="T1" fmla="*/ 0 h 26"/>
                <a:gd name="T2" fmla="*/ 0 w 135"/>
                <a:gd name="T3" fmla="*/ 0 h 26"/>
                <a:gd name="T4" fmla="*/ 67 w 135"/>
                <a:gd name="T5" fmla="*/ 26 h 26"/>
                <a:gd name="T6" fmla="*/ 98 w 135"/>
                <a:gd name="T7" fmla="*/ 21 h 26"/>
                <a:gd name="T8" fmla="*/ 135 w 135"/>
                <a:gd name="T9" fmla="*/ 0 h 26"/>
              </a:gdLst>
              <a:ahLst/>
              <a:cxnLst>
                <a:cxn ang="0">
                  <a:pos x="T0" y="T1"/>
                </a:cxn>
                <a:cxn ang="0">
                  <a:pos x="T2" y="T3"/>
                </a:cxn>
                <a:cxn ang="0">
                  <a:pos x="T4" y="T5"/>
                </a:cxn>
                <a:cxn ang="0">
                  <a:pos x="T6" y="T7"/>
                </a:cxn>
                <a:cxn ang="0">
                  <a:pos x="T8" y="T9"/>
                </a:cxn>
              </a:cxnLst>
              <a:rect l="0" t="0" r="r" b="b"/>
              <a:pathLst>
                <a:path w="135" h="26">
                  <a:moveTo>
                    <a:pt x="135" y="0"/>
                  </a:moveTo>
                  <a:cubicBezTo>
                    <a:pt x="0" y="0"/>
                    <a:pt x="0" y="0"/>
                    <a:pt x="0" y="0"/>
                  </a:cubicBezTo>
                  <a:cubicBezTo>
                    <a:pt x="18" y="16"/>
                    <a:pt x="42" y="26"/>
                    <a:pt x="67" y="26"/>
                  </a:cubicBezTo>
                  <a:cubicBezTo>
                    <a:pt x="78" y="26"/>
                    <a:pt x="88" y="24"/>
                    <a:pt x="98" y="21"/>
                  </a:cubicBezTo>
                  <a:cubicBezTo>
                    <a:pt x="112" y="16"/>
                    <a:pt x="125" y="9"/>
                    <a:pt x="135" y="0"/>
                  </a:cubicBezTo>
                </a:path>
              </a:pathLst>
            </a:custGeom>
            <a:solidFill>
              <a:srgbClr val="AA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ṡḷ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B108E36-7493-4EDB-B683-926A8520BAEA}"/>
                </a:ext>
              </a:extLst>
            </p:cNvPr>
            <p:cNvSpPr/>
            <p:nvPr/>
          </p:nvSpPr>
          <p:spPr bwMode="auto">
            <a:xfrm>
              <a:off x="3860801" y="2343150"/>
              <a:ext cx="755650" cy="674688"/>
            </a:xfrm>
            <a:custGeom>
              <a:avLst/>
              <a:gdLst>
                <a:gd name="T0" fmla="*/ 115 w 229"/>
                <a:gd name="T1" fmla="*/ 0 h 205"/>
                <a:gd name="T2" fmla="*/ 84 w 229"/>
                <a:gd name="T3" fmla="*/ 4 h 205"/>
                <a:gd name="T4" fmla="*/ 17 w 229"/>
                <a:gd name="T5" fmla="*/ 133 h 205"/>
                <a:gd name="T6" fmla="*/ 114 w 229"/>
                <a:gd name="T7" fmla="*/ 205 h 205"/>
                <a:gd name="T8" fmla="*/ 145 w 229"/>
                <a:gd name="T9" fmla="*/ 200 h 205"/>
                <a:gd name="T10" fmla="*/ 212 w 229"/>
                <a:gd name="T11" fmla="*/ 72 h 205"/>
                <a:gd name="T12" fmla="*/ 115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15" y="0"/>
                  </a:moveTo>
                  <a:cubicBezTo>
                    <a:pt x="104" y="0"/>
                    <a:pt x="94" y="1"/>
                    <a:pt x="84" y="4"/>
                  </a:cubicBezTo>
                  <a:cubicBezTo>
                    <a:pt x="30" y="21"/>
                    <a:pt x="0" y="79"/>
                    <a:pt x="17" y="133"/>
                  </a:cubicBezTo>
                  <a:cubicBezTo>
                    <a:pt x="30" y="177"/>
                    <a:pt x="71" y="205"/>
                    <a:pt x="114" y="205"/>
                  </a:cubicBezTo>
                  <a:cubicBezTo>
                    <a:pt x="125" y="205"/>
                    <a:pt x="135" y="204"/>
                    <a:pt x="145" y="200"/>
                  </a:cubicBezTo>
                  <a:cubicBezTo>
                    <a:pt x="199" y="183"/>
                    <a:pt x="229" y="126"/>
                    <a:pt x="212" y="72"/>
                  </a:cubicBezTo>
                  <a:cubicBezTo>
                    <a:pt x="199" y="28"/>
                    <a:pt x="158" y="0"/>
                    <a:pt x="115" y="0"/>
                  </a:cubicBezTo>
                </a:path>
              </a:pathLst>
            </a:custGeom>
            <a:solidFill>
              <a:srgbClr val="AA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sl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DCB8763-F11B-4F78-BA74-B766B0E179B3}"/>
                </a:ext>
              </a:extLst>
            </p:cNvPr>
            <p:cNvSpPr/>
            <p:nvPr/>
          </p:nvSpPr>
          <p:spPr bwMode="auto">
            <a:xfrm>
              <a:off x="3860801" y="3275013"/>
              <a:ext cx="755650" cy="679450"/>
            </a:xfrm>
            <a:custGeom>
              <a:avLst/>
              <a:gdLst>
                <a:gd name="T0" fmla="*/ 115 w 229"/>
                <a:gd name="T1" fmla="*/ 0 h 206"/>
                <a:gd name="T2" fmla="*/ 84 w 229"/>
                <a:gd name="T3" fmla="*/ 5 h 206"/>
                <a:gd name="T4" fmla="*/ 17 w 229"/>
                <a:gd name="T5" fmla="*/ 134 h 206"/>
                <a:gd name="T6" fmla="*/ 114 w 229"/>
                <a:gd name="T7" fmla="*/ 206 h 206"/>
                <a:gd name="T8" fmla="*/ 145 w 229"/>
                <a:gd name="T9" fmla="*/ 201 h 206"/>
                <a:gd name="T10" fmla="*/ 212 w 229"/>
                <a:gd name="T11" fmla="*/ 72 h 206"/>
                <a:gd name="T12" fmla="*/ 115 w 229"/>
                <a:gd name="T13" fmla="*/ 0 h 206"/>
              </a:gdLst>
              <a:ahLst/>
              <a:cxnLst>
                <a:cxn ang="0">
                  <a:pos x="T0" y="T1"/>
                </a:cxn>
                <a:cxn ang="0">
                  <a:pos x="T2" y="T3"/>
                </a:cxn>
                <a:cxn ang="0">
                  <a:pos x="T4" y="T5"/>
                </a:cxn>
                <a:cxn ang="0">
                  <a:pos x="T6" y="T7"/>
                </a:cxn>
                <a:cxn ang="0">
                  <a:pos x="T8" y="T9"/>
                </a:cxn>
                <a:cxn ang="0">
                  <a:pos x="T10" y="T11"/>
                </a:cxn>
                <a:cxn ang="0">
                  <a:pos x="T12" y="T13"/>
                </a:cxn>
              </a:cxnLst>
              <a:rect l="0" t="0" r="r" b="b"/>
              <a:pathLst>
                <a:path w="229" h="206">
                  <a:moveTo>
                    <a:pt x="115" y="0"/>
                  </a:moveTo>
                  <a:cubicBezTo>
                    <a:pt x="104" y="0"/>
                    <a:pt x="94" y="2"/>
                    <a:pt x="84" y="5"/>
                  </a:cubicBezTo>
                  <a:cubicBezTo>
                    <a:pt x="30" y="22"/>
                    <a:pt x="0" y="79"/>
                    <a:pt x="17" y="134"/>
                  </a:cubicBezTo>
                  <a:cubicBezTo>
                    <a:pt x="30" y="177"/>
                    <a:pt x="71" y="206"/>
                    <a:pt x="114" y="206"/>
                  </a:cubicBezTo>
                  <a:cubicBezTo>
                    <a:pt x="125" y="206"/>
                    <a:pt x="135" y="204"/>
                    <a:pt x="145" y="201"/>
                  </a:cubicBezTo>
                  <a:cubicBezTo>
                    <a:pt x="199" y="184"/>
                    <a:pt x="229" y="126"/>
                    <a:pt x="212" y="72"/>
                  </a:cubicBezTo>
                  <a:cubicBezTo>
                    <a:pt x="199" y="28"/>
                    <a:pt x="158" y="0"/>
                    <a:pt x="115" y="0"/>
                  </a:cubicBezTo>
                </a:path>
              </a:pathLst>
            </a:custGeom>
            <a:solidFill>
              <a:srgbClr val="AA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şḷ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9A1E31C-57E8-4413-943B-72709B522D7B}"/>
                </a:ext>
              </a:extLst>
            </p:cNvPr>
            <p:cNvSpPr/>
            <p:nvPr/>
          </p:nvSpPr>
          <p:spPr bwMode="auto">
            <a:xfrm>
              <a:off x="3860801" y="4211638"/>
              <a:ext cx="755650" cy="676275"/>
            </a:xfrm>
            <a:custGeom>
              <a:avLst/>
              <a:gdLst>
                <a:gd name="T0" fmla="*/ 115 w 229"/>
                <a:gd name="T1" fmla="*/ 0 h 205"/>
                <a:gd name="T2" fmla="*/ 84 w 229"/>
                <a:gd name="T3" fmla="*/ 4 h 205"/>
                <a:gd name="T4" fmla="*/ 17 w 229"/>
                <a:gd name="T5" fmla="*/ 133 h 205"/>
                <a:gd name="T6" fmla="*/ 114 w 229"/>
                <a:gd name="T7" fmla="*/ 205 h 205"/>
                <a:gd name="T8" fmla="*/ 145 w 229"/>
                <a:gd name="T9" fmla="*/ 200 h 205"/>
                <a:gd name="T10" fmla="*/ 212 w 229"/>
                <a:gd name="T11" fmla="*/ 72 h 205"/>
                <a:gd name="T12" fmla="*/ 115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15" y="0"/>
                  </a:moveTo>
                  <a:cubicBezTo>
                    <a:pt x="104" y="0"/>
                    <a:pt x="94" y="1"/>
                    <a:pt x="84" y="4"/>
                  </a:cubicBezTo>
                  <a:cubicBezTo>
                    <a:pt x="30" y="21"/>
                    <a:pt x="0" y="79"/>
                    <a:pt x="17" y="133"/>
                  </a:cubicBezTo>
                  <a:cubicBezTo>
                    <a:pt x="30" y="177"/>
                    <a:pt x="71" y="205"/>
                    <a:pt x="114" y="205"/>
                  </a:cubicBezTo>
                  <a:cubicBezTo>
                    <a:pt x="125" y="205"/>
                    <a:pt x="135" y="203"/>
                    <a:pt x="145" y="200"/>
                  </a:cubicBezTo>
                  <a:cubicBezTo>
                    <a:pt x="199" y="183"/>
                    <a:pt x="229" y="126"/>
                    <a:pt x="212" y="72"/>
                  </a:cubicBezTo>
                  <a:cubicBezTo>
                    <a:pt x="199" y="28"/>
                    <a:pt x="158" y="0"/>
                    <a:pt x="115" y="0"/>
                  </a:cubicBezTo>
                </a:path>
              </a:pathLst>
            </a:custGeom>
            <a:solidFill>
              <a:srgbClr val="AA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sľ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8D15C44-61BD-4893-AD46-B50D0A97B45E}"/>
                </a:ext>
              </a:extLst>
            </p:cNvPr>
            <p:cNvSpPr/>
            <p:nvPr/>
          </p:nvSpPr>
          <p:spPr bwMode="auto">
            <a:xfrm>
              <a:off x="4754563" y="1874838"/>
              <a:ext cx="385763" cy="309563"/>
            </a:xfrm>
            <a:custGeom>
              <a:avLst/>
              <a:gdLst>
                <a:gd name="T0" fmla="*/ 116 w 117"/>
                <a:gd name="T1" fmla="*/ 94 h 94"/>
                <a:gd name="T2" fmla="*/ 0 w 117"/>
                <a:gd name="T3" fmla="*/ 1 h 94"/>
                <a:gd name="T4" fmla="*/ 3 w 117"/>
                <a:gd name="T5" fmla="*/ 0 h 94"/>
                <a:gd name="T6" fmla="*/ 117 w 117"/>
                <a:gd name="T7" fmla="*/ 90 h 94"/>
                <a:gd name="T8" fmla="*/ 116 w 117"/>
                <a:gd name="T9" fmla="*/ 94 h 94"/>
              </a:gdLst>
              <a:ahLst/>
              <a:cxnLst>
                <a:cxn ang="0">
                  <a:pos x="T0" y="T1"/>
                </a:cxn>
                <a:cxn ang="0">
                  <a:pos x="T2" y="T3"/>
                </a:cxn>
                <a:cxn ang="0">
                  <a:pos x="T4" y="T5"/>
                </a:cxn>
                <a:cxn ang="0">
                  <a:pos x="T6" y="T7"/>
                </a:cxn>
                <a:cxn ang="0">
                  <a:pos x="T8" y="T9"/>
                </a:cxn>
              </a:cxnLst>
              <a:rect l="0" t="0" r="r" b="b"/>
              <a:pathLst>
                <a:path w="117" h="94">
                  <a:moveTo>
                    <a:pt x="116" y="94"/>
                  </a:moveTo>
                  <a:cubicBezTo>
                    <a:pt x="62" y="90"/>
                    <a:pt x="16" y="53"/>
                    <a:pt x="0" y="1"/>
                  </a:cubicBezTo>
                  <a:cubicBezTo>
                    <a:pt x="3" y="0"/>
                    <a:pt x="3" y="0"/>
                    <a:pt x="3" y="0"/>
                  </a:cubicBezTo>
                  <a:cubicBezTo>
                    <a:pt x="19" y="50"/>
                    <a:pt x="64" y="86"/>
                    <a:pt x="117" y="90"/>
                  </a:cubicBezTo>
                  <a:lnTo>
                    <a:pt x="116" y="94"/>
                  </a:lnTo>
                  <a:close/>
                </a:path>
              </a:pathLst>
            </a:custGeom>
            <a:solidFill>
              <a:srgbClr val="559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ṧļ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4343B1B-35FD-4F08-B3FA-A2FD3AC3AD8C}"/>
                </a:ext>
              </a:extLst>
            </p:cNvPr>
            <p:cNvSpPr/>
            <p:nvPr/>
          </p:nvSpPr>
          <p:spPr bwMode="auto">
            <a:xfrm>
              <a:off x="4751388" y="1298575"/>
              <a:ext cx="565150" cy="325438"/>
            </a:xfrm>
            <a:custGeom>
              <a:avLst/>
              <a:gdLst>
                <a:gd name="T0" fmla="*/ 4 w 171"/>
                <a:gd name="T1" fmla="*/ 99 h 99"/>
                <a:gd name="T2" fmla="*/ 0 w 171"/>
                <a:gd name="T3" fmla="*/ 98 h 99"/>
                <a:gd name="T4" fmla="*/ 88 w 171"/>
                <a:gd name="T5" fmla="*/ 8 h 99"/>
                <a:gd name="T6" fmla="*/ 171 w 171"/>
                <a:gd name="T7" fmla="*/ 10 h 99"/>
                <a:gd name="T8" fmla="*/ 170 w 171"/>
                <a:gd name="T9" fmla="*/ 13 h 99"/>
                <a:gd name="T10" fmla="*/ 89 w 171"/>
                <a:gd name="T11" fmla="*/ 12 h 99"/>
                <a:gd name="T12" fmla="*/ 4 w 171"/>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171" h="99">
                  <a:moveTo>
                    <a:pt x="4" y="99"/>
                  </a:moveTo>
                  <a:cubicBezTo>
                    <a:pt x="0" y="98"/>
                    <a:pt x="0" y="98"/>
                    <a:pt x="0" y="98"/>
                  </a:cubicBezTo>
                  <a:cubicBezTo>
                    <a:pt x="13" y="55"/>
                    <a:pt x="46" y="22"/>
                    <a:pt x="88" y="8"/>
                  </a:cubicBezTo>
                  <a:cubicBezTo>
                    <a:pt x="115" y="0"/>
                    <a:pt x="144" y="0"/>
                    <a:pt x="171" y="10"/>
                  </a:cubicBezTo>
                  <a:cubicBezTo>
                    <a:pt x="170" y="13"/>
                    <a:pt x="170" y="13"/>
                    <a:pt x="170" y="13"/>
                  </a:cubicBezTo>
                  <a:cubicBezTo>
                    <a:pt x="144" y="4"/>
                    <a:pt x="116" y="4"/>
                    <a:pt x="89" y="12"/>
                  </a:cubicBezTo>
                  <a:cubicBezTo>
                    <a:pt x="48" y="25"/>
                    <a:pt x="16" y="58"/>
                    <a:pt x="4" y="99"/>
                  </a:cubicBezTo>
                  <a:close/>
                </a:path>
              </a:pathLst>
            </a:custGeom>
            <a:solidFill>
              <a:srgbClr val="559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śḷ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0CEBE0A-0160-4FD3-A8D7-54F96B5496B4}"/>
                </a:ext>
              </a:extLst>
            </p:cNvPr>
            <p:cNvSpPr/>
            <p:nvPr/>
          </p:nvSpPr>
          <p:spPr bwMode="auto">
            <a:xfrm>
              <a:off x="5399088" y="1370013"/>
              <a:ext cx="193675" cy="247650"/>
            </a:xfrm>
            <a:custGeom>
              <a:avLst/>
              <a:gdLst>
                <a:gd name="T0" fmla="*/ 56 w 59"/>
                <a:gd name="T1" fmla="*/ 75 h 75"/>
                <a:gd name="T2" fmla="*/ 0 w 59"/>
                <a:gd name="T3" fmla="*/ 3 h 75"/>
                <a:gd name="T4" fmla="*/ 2 w 59"/>
                <a:gd name="T5" fmla="*/ 0 h 75"/>
                <a:gd name="T6" fmla="*/ 59 w 59"/>
                <a:gd name="T7" fmla="*/ 74 h 75"/>
                <a:gd name="T8" fmla="*/ 56 w 59"/>
                <a:gd name="T9" fmla="*/ 75 h 75"/>
              </a:gdLst>
              <a:ahLst/>
              <a:cxnLst>
                <a:cxn ang="0">
                  <a:pos x="T0" y="T1"/>
                </a:cxn>
                <a:cxn ang="0">
                  <a:pos x="T2" y="T3"/>
                </a:cxn>
                <a:cxn ang="0">
                  <a:pos x="T4" y="T5"/>
                </a:cxn>
                <a:cxn ang="0">
                  <a:pos x="T6" y="T7"/>
                </a:cxn>
                <a:cxn ang="0">
                  <a:pos x="T8" y="T9"/>
                </a:cxn>
              </a:cxnLst>
              <a:rect l="0" t="0" r="r" b="b"/>
              <a:pathLst>
                <a:path w="59" h="75">
                  <a:moveTo>
                    <a:pt x="56" y="75"/>
                  </a:moveTo>
                  <a:cubicBezTo>
                    <a:pt x="46" y="45"/>
                    <a:pt x="26" y="20"/>
                    <a:pt x="0" y="3"/>
                  </a:cubicBezTo>
                  <a:cubicBezTo>
                    <a:pt x="2" y="0"/>
                    <a:pt x="2" y="0"/>
                    <a:pt x="2" y="0"/>
                  </a:cubicBezTo>
                  <a:cubicBezTo>
                    <a:pt x="29" y="17"/>
                    <a:pt x="50" y="43"/>
                    <a:pt x="59" y="74"/>
                  </a:cubicBezTo>
                  <a:lnTo>
                    <a:pt x="56" y="75"/>
                  </a:lnTo>
                  <a:close/>
                </a:path>
              </a:pathLst>
            </a:custGeom>
            <a:solidFill>
              <a:srgbClr val="559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Sl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5DDD409-4DC9-404E-A7FC-C02BD418FDC5}"/>
                </a:ext>
              </a:extLst>
            </p:cNvPr>
            <p:cNvSpPr/>
            <p:nvPr/>
          </p:nvSpPr>
          <p:spPr bwMode="auto">
            <a:xfrm>
              <a:off x="5038726" y="1531938"/>
              <a:ext cx="1636713" cy="1662113"/>
            </a:xfrm>
            <a:custGeom>
              <a:avLst/>
              <a:gdLst>
                <a:gd name="T0" fmla="*/ 64 w 496"/>
                <a:gd name="T1" fmla="*/ 346 h 504"/>
                <a:gd name="T2" fmla="*/ 119 w 496"/>
                <a:gd name="T3" fmla="*/ 324 h 504"/>
                <a:gd name="T4" fmla="*/ 95 w 496"/>
                <a:gd name="T5" fmla="*/ 311 h 504"/>
                <a:gd name="T6" fmla="*/ 76 w 496"/>
                <a:gd name="T7" fmla="*/ 261 h 504"/>
                <a:gd name="T8" fmla="*/ 129 w 496"/>
                <a:gd name="T9" fmla="*/ 242 h 504"/>
                <a:gd name="T10" fmla="*/ 105 w 496"/>
                <a:gd name="T11" fmla="*/ 230 h 504"/>
                <a:gd name="T12" fmla="*/ 87 w 496"/>
                <a:gd name="T13" fmla="*/ 179 h 504"/>
                <a:gd name="T14" fmla="*/ 140 w 496"/>
                <a:gd name="T15" fmla="*/ 160 h 504"/>
                <a:gd name="T16" fmla="*/ 26 w 496"/>
                <a:gd name="T17" fmla="*/ 101 h 504"/>
                <a:gd name="T18" fmla="*/ 6 w 496"/>
                <a:gd name="T19" fmla="*/ 54 h 504"/>
                <a:gd name="T20" fmla="*/ 61 w 496"/>
                <a:gd name="T21" fmla="*/ 32 h 504"/>
                <a:gd name="T22" fmla="*/ 301 w 496"/>
                <a:gd name="T23" fmla="*/ 157 h 504"/>
                <a:gd name="T24" fmla="*/ 276 w 496"/>
                <a:gd name="T25" fmla="*/ 56 h 504"/>
                <a:gd name="T26" fmla="*/ 280 w 496"/>
                <a:gd name="T27" fmla="*/ 27 h 504"/>
                <a:gd name="T28" fmla="*/ 304 w 496"/>
                <a:gd name="T29" fmla="*/ 7 h 504"/>
                <a:gd name="T30" fmla="*/ 355 w 496"/>
                <a:gd name="T31" fmla="*/ 31 h 504"/>
                <a:gd name="T32" fmla="*/ 433 w 496"/>
                <a:gd name="T33" fmla="*/ 236 h 504"/>
                <a:gd name="T34" fmla="*/ 470 w 496"/>
                <a:gd name="T35" fmla="*/ 276 h 504"/>
                <a:gd name="T36" fmla="*/ 483 w 496"/>
                <a:gd name="T37" fmla="*/ 284 h 504"/>
                <a:gd name="T38" fmla="*/ 491 w 496"/>
                <a:gd name="T39" fmla="*/ 308 h 504"/>
                <a:gd name="T40" fmla="*/ 395 w 496"/>
                <a:gd name="T41" fmla="*/ 491 h 504"/>
                <a:gd name="T42" fmla="*/ 371 w 496"/>
                <a:gd name="T43" fmla="*/ 499 h 504"/>
                <a:gd name="T44" fmla="*/ 337 w 496"/>
                <a:gd name="T45" fmla="*/ 481 h 504"/>
                <a:gd name="T46" fmla="*/ 296 w 496"/>
                <a:gd name="T47" fmla="*/ 473 h 504"/>
                <a:gd name="T48" fmla="*/ 196 w 496"/>
                <a:gd name="T49" fmla="*/ 451 h 504"/>
                <a:gd name="T50" fmla="*/ 84 w 496"/>
                <a:gd name="T51" fmla="*/ 393 h 504"/>
                <a:gd name="T52" fmla="*/ 64 w 496"/>
                <a:gd name="T53" fmla="*/ 346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504">
                  <a:moveTo>
                    <a:pt x="64" y="346"/>
                  </a:moveTo>
                  <a:cubicBezTo>
                    <a:pt x="72" y="323"/>
                    <a:pt x="98" y="313"/>
                    <a:pt x="119" y="324"/>
                  </a:cubicBezTo>
                  <a:cubicBezTo>
                    <a:pt x="95" y="311"/>
                    <a:pt x="95" y="311"/>
                    <a:pt x="95" y="311"/>
                  </a:cubicBezTo>
                  <a:cubicBezTo>
                    <a:pt x="77" y="302"/>
                    <a:pt x="68" y="280"/>
                    <a:pt x="76" y="261"/>
                  </a:cubicBezTo>
                  <a:cubicBezTo>
                    <a:pt x="85" y="240"/>
                    <a:pt x="110" y="232"/>
                    <a:pt x="129" y="242"/>
                  </a:cubicBezTo>
                  <a:cubicBezTo>
                    <a:pt x="105" y="230"/>
                    <a:pt x="105" y="230"/>
                    <a:pt x="105" y="230"/>
                  </a:cubicBezTo>
                  <a:cubicBezTo>
                    <a:pt x="87" y="220"/>
                    <a:pt x="78" y="198"/>
                    <a:pt x="87" y="179"/>
                  </a:cubicBezTo>
                  <a:cubicBezTo>
                    <a:pt x="96" y="158"/>
                    <a:pt x="120" y="150"/>
                    <a:pt x="140" y="160"/>
                  </a:cubicBezTo>
                  <a:cubicBezTo>
                    <a:pt x="26" y="101"/>
                    <a:pt x="26" y="101"/>
                    <a:pt x="26" y="101"/>
                  </a:cubicBezTo>
                  <a:cubicBezTo>
                    <a:pt x="9" y="92"/>
                    <a:pt x="0" y="72"/>
                    <a:pt x="6" y="54"/>
                  </a:cubicBezTo>
                  <a:cubicBezTo>
                    <a:pt x="14" y="31"/>
                    <a:pt x="40" y="21"/>
                    <a:pt x="61" y="32"/>
                  </a:cubicBezTo>
                  <a:cubicBezTo>
                    <a:pt x="301" y="157"/>
                    <a:pt x="301" y="157"/>
                    <a:pt x="301" y="157"/>
                  </a:cubicBezTo>
                  <a:cubicBezTo>
                    <a:pt x="276" y="56"/>
                    <a:pt x="276" y="56"/>
                    <a:pt x="276" y="56"/>
                  </a:cubicBezTo>
                  <a:cubicBezTo>
                    <a:pt x="274" y="46"/>
                    <a:pt x="275" y="36"/>
                    <a:pt x="280" y="27"/>
                  </a:cubicBezTo>
                  <a:cubicBezTo>
                    <a:pt x="285" y="18"/>
                    <a:pt x="293" y="10"/>
                    <a:pt x="304" y="7"/>
                  </a:cubicBezTo>
                  <a:cubicBezTo>
                    <a:pt x="325" y="0"/>
                    <a:pt x="347" y="11"/>
                    <a:pt x="355" y="31"/>
                  </a:cubicBezTo>
                  <a:cubicBezTo>
                    <a:pt x="433" y="236"/>
                    <a:pt x="433" y="236"/>
                    <a:pt x="433" y="236"/>
                  </a:cubicBezTo>
                  <a:cubicBezTo>
                    <a:pt x="440" y="253"/>
                    <a:pt x="453" y="268"/>
                    <a:pt x="470" y="276"/>
                  </a:cubicBezTo>
                  <a:cubicBezTo>
                    <a:pt x="483" y="284"/>
                    <a:pt x="483" y="284"/>
                    <a:pt x="483" y="284"/>
                  </a:cubicBezTo>
                  <a:cubicBezTo>
                    <a:pt x="492" y="288"/>
                    <a:pt x="496" y="299"/>
                    <a:pt x="491" y="308"/>
                  </a:cubicBezTo>
                  <a:cubicBezTo>
                    <a:pt x="395" y="491"/>
                    <a:pt x="395" y="491"/>
                    <a:pt x="395" y="491"/>
                  </a:cubicBezTo>
                  <a:cubicBezTo>
                    <a:pt x="390" y="500"/>
                    <a:pt x="379" y="504"/>
                    <a:pt x="371" y="499"/>
                  </a:cubicBezTo>
                  <a:cubicBezTo>
                    <a:pt x="337" y="481"/>
                    <a:pt x="337" y="481"/>
                    <a:pt x="337" y="481"/>
                  </a:cubicBezTo>
                  <a:cubicBezTo>
                    <a:pt x="324" y="475"/>
                    <a:pt x="310" y="472"/>
                    <a:pt x="296" y="473"/>
                  </a:cubicBezTo>
                  <a:cubicBezTo>
                    <a:pt x="261" y="475"/>
                    <a:pt x="227" y="467"/>
                    <a:pt x="196" y="451"/>
                  </a:cubicBezTo>
                  <a:cubicBezTo>
                    <a:pt x="84" y="393"/>
                    <a:pt x="84" y="393"/>
                    <a:pt x="84" y="393"/>
                  </a:cubicBezTo>
                  <a:cubicBezTo>
                    <a:pt x="67" y="384"/>
                    <a:pt x="58" y="364"/>
                    <a:pt x="64" y="346"/>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śļ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C81C5AE-B696-4E6B-95AD-A561B5D706E2}"/>
                </a:ext>
              </a:extLst>
            </p:cNvPr>
            <p:cNvSpPr/>
            <p:nvPr/>
          </p:nvSpPr>
          <p:spPr bwMode="auto">
            <a:xfrm>
              <a:off x="5019676" y="1512888"/>
              <a:ext cx="1674813" cy="1690688"/>
            </a:xfrm>
            <a:custGeom>
              <a:avLst/>
              <a:gdLst>
                <a:gd name="T0" fmla="*/ 374 w 508"/>
                <a:gd name="T1" fmla="*/ 510 h 513"/>
                <a:gd name="T2" fmla="*/ 302 w 508"/>
                <a:gd name="T3" fmla="*/ 485 h 513"/>
                <a:gd name="T4" fmla="*/ 87 w 508"/>
                <a:gd name="T5" fmla="*/ 404 h 513"/>
                <a:gd name="T6" fmla="*/ 90 w 508"/>
                <a:gd name="T7" fmla="*/ 323 h 513"/>
                <a:gd name="T8" fmla="*/ 76 w 508"/>
                <a:gd name="T9" fmla="*/ 264 h 513"/>
                <a:gd name="T10" fmla="*/ 106 w 508"/>
                <a:gd name="T11" fmla="*/ 239 h 513"/>
                <a:gd name="T12" fmla="*/ 113 w 508"/>
                <a:gd name="T13" fmla="*/ 159 h 513"/>
                <a:gd name="T14" fmla="*/ 29 w 508"/>
                <a:gd name="T15" fmla="*/ 112 h 513"/>
                <a:gd name="T16" fmla="*/ 32 w 508"/>
                <a:gd name="T17" fmla="*/ 31 h 513"/>
                <a:gd name="T18" fmla="*/ 298 w 508"/>
                <a:gd name="T19" fmla="*/ 152 h 513"/>
                <a:gd name="T20" fmla="*/ 280 w 508"/>
                <a:gd name="T21" fmla="*/ 30 h 513"/>
                <a:gd name="T22" fmla="*/ 366 w 508"/>
                <a:gd name="T23" fmla="*/ 35 h 513"/>
                <a:gd name="T24" fmla="*/ 478 w 508"/>
                <a:gd name="T25" fmla="*/ 277 h 513"/>
                <a:gd name="T26" fmla="*/ 502 w 508"/>
                <a:gd name="T27" fmla="*/ 317 h 513"/>
                <a:gd name="T28" fmla="*/ 385 w 508"/>
                <a:gd name="T29" fmla="*/ 513 h 513"/>
                <a:gd name="T30" fmla="*/ 346 w 508"/>
                <a:gd name="T31" fmla="*/ 482 h 513"/>
                <a:gd name="T32" fmla="*/ 389 w 508"/>
                <a:gd name="T33" fmla="*/ 501 h 513"/>
                <a:gd name="T34" fmla="*/ 492 w 508"/>
                <a:gd name="T35" fmla="*/ 311 h 513"/>
                <a:gd name="T36" fmla="*/ 473 w 508"/>
                <a:gd name="T37" fmla="*/ 288 h 513"/>
                <a:gd name="T38" fmla="*/ 355 w 508"/>
                <a:gd name="T39" fmla="*/ 40 h 513"/>
                <a:gd name="T40" fmla="*/ 291 w 508"/>
                <a:gd name="T41" fmla="*/ 36 h 513"/>
                <a:gd name="T42" fmla="*/ 313 w 508"/>
                <a:gd name="T43" fmla="*/ 162 h 513"/>
                <a:gd name="T44" fmla="*/ 304 w 508"/>
                <a:gd name="T45" fmla="*/ 168 h 513"/>
                <a:gd name="T46" fmla="*/ 37 w 508"/>
                <a:gd name="T47" fmla="*/ 42 h 513"/>
                <a:gd name="T48" fmla="*/ 35 w 508"/>
                <a:gd name="T49" fmla="*/ 101 h 513"/>
                <a:gd name="T50" fmla="*/ 151 w 508"/>
                <a:gd name="T51" fmla="*/ 169 h 513"/>
                <a:gd name="T52" fmla="*/ 117 w 508"/>
                <a:gd name="T53" fmla="*/ 170 h 513"/>
                <a:gd name="T54" fmla="*/ 114 w 508"/>
                <a:gd name="T55" fmla="*/ 230 h 513"/>
                <a:gd name="T56" fmla="*/ 141 w 508"/>
                <a:gd name="T57" fmla="*/ 251 h 513"/>
                <a:gd name="T58" fmla="*/ 133 w 508"/>
                <a:gd name="T59" fmla="*/ 253 h 513"/>
                <a:gd name="T60" fmla="*/ 87 w 508"/>
                <a:gd name="T61" fmla="*/ 269 h 513"/>
                <a:gd name="T62" fmla="*/ 127 w 508"/>
                <a:gd name="T63" fmla="*/ 324 h 513"/>
                <a:gd name="T64" fmla="*/ 130 w 508"/>
                <a:gd name="T65" fmla="*/ 332 h 513"/>
                <a:gd name="T66" fmla="*/ 122 w 508"/>
                <a:gd name="T67" fmla="*/ 335 h 513"/>
                <a:gd name="T68" fmla="*/ 76 w 508"/>
                <a:gd name="T69" fmla="*/ 354 h 513"/>
                <a:gd name="T70" fmla="*/ 205 w 508"/>
                <a:gd name="T71" fmla="*/ 452 h 513"/>
                <a:gd name="T72" fmla="*/ 306 w 508"/>
                <a:gd name="T73" fmla="*/ 473 h 513"/>
                <a:gd name="T74" fmla="*/ 70 w 508"/>
                <a:gd name="T75" fmla="*/ 35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8" h="513">
                  <a:moveTo>
                    <a:pt x="385" y="513"/>
                  </a:moveTo>
                  <a:cubicBezTo>
                    <a:pt x="381" y="513"/>
                    <a:pt x="377" y="512"/>
                    <a:pt x="374" y="510"/>
                  </a:cubicBezTo>
                  <a:cubicBezTo>
                    <a:pt x="340" y="493"/>
                    <a:pt x="340" y="493"/>
                    <a:pt x="340" y="493"/>
                  </a:cubicBezTo>
                  <a:cubicBezTo>
                    <a:pt x="329" y="487"/>
                    <a:pt x="316" y="484"/>
                    <a:pt x="302" y="485"/>
                  </a:cubicBezTo>
                  <a:cubicBezTo>
                    <a:pt x="266" y="487"/>
                    <a:pt x="231" y="479"/>
                    <a:pt x="199" y="463"/>
                  </a:cubicBezTo>
                  <a:cubicBezTo>
                    <a:pt x="87" y="404"/>
                    <a:pt x="87" y="404"/>
                    <a:pt x="87" y="404"/>
                  </a:cubicBezTo>
                  <a:cubicBezTo>
                    <a:pt x="67" y="394"/>
                    <a:pt x="57" y="370"/>
                    <a:pt x="64" y="350"/>
                  </a:cubicBezTo>
                  <a:cubicBezTo>
                    <a:pt x="69" y="337"/>
                    <a:pt x="78" y="327"/>
                    <a:pt x="90" y="323"/>
                  </a:cubicBezTo>
                  <a:cubicBezTo>
                    <a:pt x="92" y="322"/>
                    <a:pt x="93" y="321"/>
                    <a:pt x="95" y="321"/>
                  </a:cubicBezTo>
                  <a:cubicBezTo>
                    <a:pt x="76" y="309"/>
                    <a:pt x="68" y="285"/>
                    <a:pt x="76" y="264"/>
                  </a:cubicBezTo>
                  <a:cubicBezTo>
                    <a:pt x="81" y="253"/>
                    <a:pt x="91" y="244"/>
                    <a:pt x="103" y="240"/>
                  </a:cubicBezTo>
                  <a:cubicBezTo>
                    <a:pt x="104" y="240"/>
                    <a:pt x="105" y="239"/>
                    <a:pt x="106" y="239"/>
                  </a:cubicBezTo>
                  <a:cubicBezTo>
                    <a:pt x="86" y="227"/>
                    <a:pt x="78" y="203"/>
                    <a:pt x="87" y="183"/>
                  </a:cubicBezTo>
                  <a:cubicBezTo>
                    <a:pt x="92" y="171"/>
                    <a:pt x="101" y="163"/>
                    <a:pt x="113" y="159"/>
                  </a:cubicBezTo>
                  <a:cubicBezTo>
                    <a:pt x="114" y="158"/>
                    <a:pt x="115" y="158"/>
                    <a:pt x="116" y="158"/>
                  </a:cubicBezTo>
                  <a:cubicBezTo>
                    <a:pt x="29" y="112"/>
                    <a:pt x="29" y="112"/>
                    <a:pt x="29" y="112"/>
                  </a:cubicBezTo>
                  <a:cubicBezTo>
                    <a:pt x="9" y="102"/>
                    <a:pt x="0" y="78"/>
                    <a:pt x="7" y="58"/>
                  </a:cubicBezTo>
                  <a:cubicBezTo>
                    <a:pt x="11" y="45"/>
                    <a:pt x="20" y="35"/>
                    <a:pt x="32" y="31"/>
                  </a:cubicBezTo>
                  <a:cubicBezTo>
                    <a:pt x="44" y="26"/>
                    <a:pt x="58" y="26"/>
                    <a:pt x="70" y="32"/>
                  </a:cubicBezTo>
                  <a:cubicBezTo>
                    <a:pt x="298" y="152"/>
                    <a:pt x="298" y="152"/>
                    <a:pt x="298" y="152"/>
                  </a:cubicBezTo>
                  <a:cubicBezTo>
                    <a:pt x="276" y="63"/>
                    <a:pt x="276" y="63"/>
                    <a:pt x="276" y="63"/>
                  </a:cubicBezTo>
                  <a:cubicBezTo>
                    <a:pt x="274" y="52"/>
                    <a:pt x="275" y="41"/>
                    <a:pt x="280" y="30"/>
                  </a:cubicBezTo>
                  <a:cubicBezTo>
                    <a:pt x="286" y="19"/>
                    <a:pt x="296" y="11"/>
                    <a:pt x="308" y="7"/>
                  </a:cubicBezTo>
                  <a:cubicBezTo>
                    <a:pt x="332" y="0"/>
                    <a:pt x="357" y="12"/>
                    <a:pt x="366" y="35"/>
                  </a:cubicBezTo>
                  <a:cubicBezTo>
                    <a:pt x="445" y="240"/>
                    <a:pt x="445" y="240"/>
                    <a:pt x="445" y="240"/>
                  </a:cubicBezTo>
                  <a:cubicBezTo>
                    <a:pt x="451" y="256"/>
                    <a:pt x="463" y="269"/>
                    <a:pt x="478" y="277"/>
                  </a:cubicBezTo>
                  <a:cubicBezTo>
                    <a:pt x="492" y="284"/>
                    <a:pt x="492" y="284"/>
                    <a:pt x="492" y="284"/>
                  </a:cubicBezTo>
                  <a:cubicBezTo>
                    <a:pt x="504" y="290"/>
                    <a:pt x="508" y="305"/>
                    <a:pt x="502" y="317"/>
                  </a:cubicBezTo>
                  <a:cubicBezTo>
                    <a:pt x="406" y="500"/>
                    <a:pt x="406" y="500"/>
                    <a:pt x="406" y="500"/>
                  </a:cubicBezTo>
                  <a:cubicBezTo>
                    <a:pt x="402" y="508"/>
                    <a:pt x="394" y="513"/>
                    <a:pt x="385" y="513"/>
                  </a:cubicBezTo>
                  <a:close/>
                  <a:moveTo>
                    <a:pt x="306" y="473"/>
                  </a:moveTo>
                  <a:cubicBezTo>
                    <a:pt x="320" y="473"/>
                    <a:pt x="334" y="476"/>
                    <a:pt x="346" y="482"/>
                  </a:cubicBezTo>
                  <a:cubicBezTo>
                    <a:pt x="379" y="500"/>
                    <a:pt x="379" y="500"/>
                    <a:pt x="379" y="500"/>
                  </a:cubicBezTo>
                  <a:cubicBezTo>
                    <a:pt x="382" y="501"/>
                    <a:pt x="386" y="502"/>
                    <a:pt x="389" y="501"/>
                  </a:cubicBezTo>
                  <a:cubicBezTo>
                    <a:pt x="392" y="500"/>
                    <a:pt x="394" y="497"/>
                    <a:pt x="396" y="495"/>
                  </a:cubicBezTo>
                  <a:cubicBezTo>
                    <a:pt x="492" y="311"/>
                    <a:pt x="492" y="311"/>
                    <a:pt x="492" y="311"/>
                  </a:cubicBezTo>
                  <a:cubicBezTo>
                    <a:pt x="495" y="305"/>
                    <a:pt x="492" y="298"/>
                    <a:pt x="486" y="295"/>
                  </a:cubicBezTo>
                  <a:cubicBezTo>
                    <a:pt x="473" y="288"/>
                    <a:pt x="473" y="288"/>
                    <a:pt x="473" y="288"/>
                  </a:cubicBezTo>
                  <a:cubicBezTo>
                    <a:pt x="455" y="278"/>
                    <a:pt x="441" y="263"/>
                    <a:pt x="434" y="244"/>
                  </a:cubicBezTo>
                  <a:cubicBezTo>
                    <a:pt x="355" y="40"/>
                    <a:pt x="355" y="40"/>
                    <a:pt x="355" y="40"/>
                  </a:cubicBezTo>
                  <a:cubicBezTo>
                    <a:pt x="348" y="22"/>
                    <a:pt x="329" y="13"/>
                    <a:pt x="312" y="19"/>
                  </a:cubicBezTo>
                  <a:cubicBezTo>
                    <a:pt x="303" y="21"/>
                    <a:pt x="295" y="28"/>
                    <a:pt x="291" y="36"/>
                  </a:cubicBezTo>
                  <a:cubicBezTo>
                    <a:pt x="287" y="43"/>
                    <a:pt x="286" y="52"/>
                    <a:pt x="288" y="61"/>
                  </a:cubicBezTo>
                  <a:cubicBezTo>
                    <a:pt x="313" y="162"/>
                    <a:pt x="313" y="162"/>
                    <a:pt x="313" y="162"/>
                  </a:cubicBezTo>
                  <a:cubicBezTo>
                    <a:pt x="313" y="164"/>
                    <a:pt x="312" y="166"/>
                    <a:pt x="311" y="168"/>
                  </a:cubicBezTo>
                  <a:cubicBezTo>
                    <a:pt x="309" y="169"/>
                    <a:pt x="306" y="170"/>
                    <a:pt x="304" y="168"/>
                  </a:cubicBezTo>
                  <a:cubicBezTo>
                    <a:pt x="64" y="43"/>
                    <a:pt x="64" y="43"/>
                    <a:pt x="64" y="43"/>
                  </a:cubicBezTo>
                  <a:cubicBezTo>
                    <a:pt x="56" y="39"/>
                    <a:pt x="46" y="38"/>
                    <a:pt x="37" y="42"/>
                  </a:cubicBezTo>
                  <a:cubicBezTo>
                    <a:pt x="28" y="45"/>
                    <a:pt x="21" y="52"/>
                    <a:pt x="18" y="62"/>
                  </a:cubicBezTo>
                  <a:cubicBezTo>
                    <a:pt x="13" y="77"/>
                    <a:pt x="20" y="94"/>
                    <a:pt x="35" y="101"/>
                  </a:cubicBezTo>
                  <a:cubicBezTo>
                    <a:pt x="149" y="161"/>
                    <a:pt x="149" y="161"/>
                    <a:pt x="149" y="161"/>
                  </a:cubicBezTo>
                  <a:cubicBezTo>
                    <a:pt x="152" y="163"/>
                    <a:pt x="153" y="166"/>
                    <a:pt x="151" y="169"/>
                  </a:cubicBezTo>
                  <a:cubicBezTo>
                    <a:pt x="150" y="172"/>
                    <a:pt x="146" y="173"/>
                    <a:pt x="143" y="172"/>
                  </a:cubicBezTo>
                  <a:cubicBezTo>
                    <a:pt x="135" y="167"/>
                    <a:pt x="126" y="167"/>
                    <a:pt x="117" y="170"/>
                  </a:cubicBezTo>
                  <a:cubicBezTo>
                    <a:pt x="109" y="173"/>
                    <a:pt x="102" y="179"/>
                    <a:pt x="98" y="188"/>
                  </a:cubicBezTo>
                  <a:cubicBezTo>
                    <a:pt x="91" y="203"/>
                    <a:pt x="98" y="222"/>
                    <a:pt x="114" y="230"/>
                  </a:cubicBezTo>
                  <a:cubicBezTo>
                    <a:pt x="138" y="243"/>
                    <a:pt x="138" y="243"/>
                    <a:pt x="138" y="243"/>
                  </a:cubicBezTo>
                  <a:cubicBezTo>
                    <a:pt x="141" y="244"/>
                    <a:pt x="142" y="248"/>
                    <a:pt x="141" y="251"/>
                  </a:cubicBezTo>
                  <a:cubicBezTo>
                    <a:pt x="139" y="254"/>
                    <a:pt x="135" y="255"/>
                    <a:pt x="133" y="253"/>
                  </a:cubicBezTo>
                  <a:cubicBezTo>
                    <a:pt x="133" y="253"/>
                    <a:pt x="133" y="253"/>
                    <a:pt x="133" y="253"/>
                  </a:cubicBezTo>
                  <a:cubicBezTo>
                    <a:pt x="125" y="249"/>
                    <a:pt x="115" y="248"/>
                    <a:pt x="107" y="251"/>
                  </a:cubicBezTo>
                  <a:cubicBezTo>
                    <a:pt x="98" y="255"/>
                    <a:pt x="91" y="261"/>
                    <a:pt x="87" y="269"/>
                  </a:cubicBezTo>
                  <a:cubicBezTo>
                    <a:pt x="81" y="285"/>
                    <a:pt x="88" y="304"/>
                    <a:pt x="104" y="312"/>
                  </a:cubicBezTo>
                  <a:cubicBezTo>
                    <a:pt x="127" y="324"/>
                    <a:pt x="127" y="324"/>
                    <a:pt x="127" y="324"/>
                  </a:cubicBezTo>
                  <a:cubicBezTo>
                    <a:pt x="127" y="324"/>
                    <a:pt x="127" y="324"/>
                    <a:pt x="127" y="324"/>
                  </a:cubicBezTo>
                  <a:cubicBezTo>
                    <a:pt x="130" y="326"/>
                    <a:pt x="131" y="329"/>
                    <a:pt x="130" y="332"/>
                  </a:cubicBezTo>
                  <a:cubicBezTo>
                    <a:pt x="128" y="335"/>
                    <a:pt x="125" y="336"/>
                    <a:pt x="122" y="335"/>
                  </a:cubicBezTo>
                  <a:cubicBezTo>
                    <a:pt x="122" y="335"/>
                    <a:pt x="122" y="335"/>
                    <a:pt x="122" y="335"/>
                  </a:cubicBezTo>
                  <a:cubicBezTo>
                    <a:pt x="113" y="331"/>
                    <a:pt x="103" y="330"/>
                    <a:pt x="95" y="334"/>
                  </a:cubicBezTo>
                  <a:cubicBezTo>
                    <a:pt x="86" y="337"/>
                    <a:pt x="79" y="344"/>
                    <a:pt x="76" y="354"/>
                  </a:cubicBezTo>
                  <a:cubicBezTo>
                    <a:pt x="71" y="369"/>
                    <a:pt x="78" y="386"/>
                    <a:pt x="93" y="393"/>
                  </a:cubicBezTo>
                  <a:cubicBezTo>
                    <a:pt x="205" y="452"/>
                    <a:pt x="205" y="452"/>
                    <a:pt x="205" y="452"/>
                  </a:cubicBezTo>
                  <a:cubicBezTo>
                    <a:pt x="234" y="468"/>
                    <a:pt x="268" y="475"/>
                    <a:pt x="301" y="473"/>
                  </a:cubicBezTo>
                  <a:cubicBezTo>
                    <a:pt x="303" y="473"/>
                    <a:pt x="305" y="473"/>
                    <a:pt x="306" y="473"/>
                  </a:cubicBezTo>
                  <a:close/>
                  <a:moveTo>
                    <a:pt x="70" y="352"/>
                  </a:moveTo>
                  <a:cubicBezTo>
                    <a:pt x="70" y="352"/>
                    <a:pt x="70" y="352"/>
                    <a:pt x="70" y="352"/>
                  </a:cubicBezTo>
                  <a:close/>
                </a:path>
              </a:pathLst>
            </a:custGeom>
            <a:solidFill>
              <a:srgbClr val="0053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işḷ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003C87E-0233-4C52-82EE-075F7A104318}"/>
                </a:ext>
              </a:extLst>
            </p:cNvPr>
            <p:cNvSpPr/>
            <p:nvPr/>
          </p:nvSpPr>
          <p:spPr bwMode="auto">
            <a:xfrm>
              <a:off x="5408613" y="2576513"/>
              <a:ext cx="141288" cy="92075"/>
            </a:xfrm>
            <a:custGeom>
              <a:avLst/>
              <a:gdLst>
                <a:gd name="T0" fmla="*/ 37 w 43"/>
                <a:gd name="T1" fmla="*/ 28 h 28"/>
                <a:gd name="T2" fmla="*/ 34 w 43"/>
                <a:gd name="T3" fmla="*/ 28 h 28"/>
                <a:gd name="T4" fmla="*/ 4 w 43"/>
                <a:gd name="T5" fmla="*/ 12 h 28"/>
                <a:gd name="T6" fmla="*/ 1 w 43"/>
                <a:gd name="T7" fmla="*/ 4 h 28"/>
                <a:gd name="T8" fmla="*/ 9 w 43"/>
                <a:gd name="T9" fmla="*/ 1 h 28"/>
                <a:gd name="T10" fmla="*/ 39 w 43"/>
                <a:gd name="T11" fmla="*/ 17 h 28"/>
                <a:gd name="T12" fmla="*/ 42 w 43"/>
                <a:gd name="T13" fmla="*/ 25 h 28"/>
                <a:gd name="T14" fmla="*/ 37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7" y="28"/>
                  </a:moveTo>
                  <a:cubicBezTo>
                    <a:pt x="36" y="28"/>
                    <a:pt x="35" y="28"/>
                    <a:pt x="34" y="28"/>
                  </a:cubicBezTo>
                  <a:cubicBezTo>
                    <a:pt x="4" y="12"/>
                    <a:pt x="4" y="12"/>
                    <a:pt x="4" y="12"/>
                  </a:cubicBezTo>
                  <a:cubicBezTo>
                    <a:pt x="1" y="10"/>
                    <a:pt x="0" y="7"/>
                    <a:pt x="1" y="4"/>
                  </a:cubicBezTo>
                  <a:cubicBezTo>
                    <a:pt x="3" y="1"/>
                    <a:pt x="6" y="0"/>
                    <a:pt x="9" y="1"/>
                  </a:cubicBezTo>
                  <a:cubicBezTo>
                    <a:pt x="39" y="17"/>
                    <a:pt x="39" y="17"/>
                    <a:pt x="39" y="17"/>
                  </a:cubicBezTo>
                  <a:cubicBezTo>
                    <a:pt x="42" y="18"/>
                    <a:pt x="43" y="22"/>
                    <a:pt x="42" y="25"/>
                  </a:cubicBezTo>
                  <a:cubicBezTo>
                    <a:pt x="41" y="27"/>
                    <a:pt x="39" y="28"/>
                    <a:pt x="37" y="28"/>
                  </a:cubicBezTo>
                  <a:close/>
                </a:path>
              </a:pathLst>
            </a:custGeom>
            <a:solidFill>
              <a:srgbClr val="0053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îs1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0B5D4C0-6A52-407C-ABE1-A2E5FFB93528}"/>
                </a:ext>
              </a:extLst>
            </p:cNvPr>
            <p:cNvSpPr/>
            <p:nvPr/>
          </p:nvSpPr>
          <p:spPr bwMode="auto">
            <a:xfrm>
              <a:off x="5441951" y="2306638"/>
              <a:ext cx="144463" cy="95250"/>
            </a:xfrm>
            <a:custGeom>
              <a:avLst/>
              <a:gdLst>
                <a:gd name="T0" fmla="*/ 37 w 44"/>
                <a:gd name="T1" fmla="*/ 29 h 29"/>
                <a:gd name="T2" fmla="*/ 34 w 44"/>
                <a:gd name="T3" fmla="*/ 28 h 29"/>
                <a:gd name="T4" fmla="*/ 5 w 44"/>
                <a:gd name="T5" fmla="*/ 12 h 29"/>
                <a:gd name="T6" fmla="*/ 2 w 44"/>
                <a:gd name="T7" fmla="*/ 4 h 29"/>
                <a:gd name="T8" fmla="*/ 10 w 44"/>
                <a:gd name="T9" fmla="*/ 2 h 29"/>
                <a:gd name="T10" fmla="*/ 40 w 44"/>
                <a:gd name="T11" fmla="*/ 17 h 29"/>
                <a:gd name="T12" fmla="*/ 43 w 44"/>
                <a:gd name="T13" fmla="*/ 25 h 29"/>
                <a:gd name="T14" fmla="*/ 37 w 4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9">
                  <a:moveTo>
                    <a:pt x="37" y="29"/>
                  </a:moveTo>
                  <a:cubicBezTo>
                    <a:pt x="36" y="29"/>
                    <a:pt x="35" y="28"/>
                    <a:pt x="34" y="28"/>
                  </a:cubicBezTo>
                  <a:cubicBezTo>
                    <a:pt x="5" y="12"/>
                    <a:pt x="5" y="12"/>
                    <a:pt x="5" y="12"/>
                  </a:cubicBezTo>
                  <a:cubicBezTo>
                    <a:pt x="2" y="11"/>
                    <a:pt x="0" y="7"/>
                    <a:pt x="2" y="4"/>
                  </a:cubicBezTo>
                  <a:cubicBezTo>
                    <a:pt x="4" y="1"/>
                    <a:pt x="7" y="0"/>
                    <a:pt x="10" y="2"/>
                  </a:cubicBezTo>
                  <a:cubicBezTo>
                    <a:pt x="40" y="17"/>
                    <a:pt x="40" y="17"/>
                    <a:pt x="40" y="17"/>
                  </a:cubicBezTo>
                  <a:cubicBezTo>
                    <a:pt x="43" y="19"/>
                    <a:pt x="44" y="22"/>
                    <a:pt x="43" y="25"/>
                  </a:cubicBezTo>
                  <a:cubicBezTo>
                    <a:pt x="41" y="27"/>
                    <a:pt x="39" y="29"/>
                    <a:pt x="37" y="29"/>
                  </a:cubicBezTo>
                  <a:close/>
                </a:path>
              </a:pathLst>
            </a:custGeom>
            <a:solidFill>
              <a:srgbClr val="0053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1î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F70AF8D-7022-416B-A1C7-6879AD20DCC7}"/>
                </a:ext>
              </a:extLst>
            </p:cNvPr>
            <p:cNvSpPr/>
            <p:nvPr/>
          </p:nvSpPr>
          <p:spPr bwMode="auto">
            <a:xfrm>
              <a:off x="5476876" y="2036763"/>
              <a:ext cx="146050" cy="95250"/>
            </a:xfrm>
            <a:custGeom>
              <a:avLst/>
              <a:gdLst>
                <a:gd name="T0" fmla="*/ 37 w 44"/>
                <a:gd name="T1" fmla="*/ 29 h 29"/>
                <a:gd name="T2" fmla="*/ 34 w 44"/>
                <a:gd name="T3" fmla="*/ 28 h 29"/>
                <a:gd name="T4" fmla="*/ 4 w 44"/>
                <a:gd name="T5" fmla="*/ 13 h 29"/>
                <a:gd name="T6" fmla="*/ 2 w 44"/>
                <a:gd name="T7" fmla="*/ 5 h 29"/>
                <a:gd name="T8" fmla="*/ 10 w 44"/>
                <a:gd name="T9" fmla="*/ 2 h 29"/>
                <a:gd name="T10" fmla="*/ 40 w 44"/>
                <a:gd name="T11" fmla="*/ 18 h 29"/>
                <a:gd name="T12" fmla="*/ 42 w 44"/>
                <a:gd name="T13" fmla="*/ 26 h 29"/>
                <a:gd name="T14" fmla="*/ 37 w 4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9">
                  <a:moveTo>
                    <a:pt x="37" y="29"/>
                  </a:moveTo>
                  <a:cubicBezTo>
                    <a:pt x="36" y="29"/>
                    <a:pt x="35" y="29"/>
                    <a:pt x="34" y="28"/>
                  </a:cubicBezTo>
                  <a:cubicBezTo>
                    <a:pt x="4" y="13"/>
                    <a:pt x="4" y="13"/>
                    <a:pt x="4" y="13"/>
                  </a:cubicBezTo>
                  <a:cubicBezTo>
                    <a:pt x="1" y="11"/>
                    <a:pt x="0" y="7"/>
                    <a:pt x="2" y="5"/>
                  </a:cubicBezTo>
                  <a:cubicBezTo>
                    <a:pt x="3" y="2"/>
                    <a:pt x="7" y="0"/>
                    <a:pt x="10" y="2"/>
                  </a:cubicBezTo>
                  <a:cubicBezTo>
                    <a:pt x="40" y="18"/>
                    <a:pt x="40" y="18"/>
                    <a:pt x="40" y="18"/>
                  </a:cubicBezTo>
                  <a:cubicBezTo>
                    <a:pt x="43" y="19"/>
                    <a:pt x="44" y="23"/>
                    <a:pt x="42" y="26"/>
                  </a:cubicBezTo>
                  <a:cubicBezTo>
                    <a:pt x="41" y="28"/>
                    <a:pt x="39" y="29"/>
                    <a:pt x="37" y="29"/>
                  </a:cubicBezTo>
                  <a:close/>
                </a:path>
              </a:pathLst>
            </a:custGeom>
            <a:solidFill>
              <a:srgbClr val="0053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27448139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altLang="zh-CN" smtClean="0"/>
              <a:t>www.islide.cc</a:t>
            </a:r>
            <a:endParaRPr lang="zh-CN" altLang="en-US" dirty="0"/>
          </a:p>
        </p:txBody>
      </p:sp>
      <p:sp>
        <p:nvSpPr>
          <p:cNvPr id="3" name="投影片編號版面配置區 2"/>
          <p:cNvSpPr>
            <a:spLocks noGrp="1"/>
          </p:cNvSpPr>
          <p:nvPr>
            <p:ph type="sldNum" sz="quarter" idx="12"/>
          </p:nvPr>
        </p:nvSpPr>
        <p:spPr/>
        <p:txBody>
          <a:bodyPr/>
          <a:lstStyle/>
          <a:p>
            <a:fld id="{5DD3DB80-B894-403A-B48E-6FDC1A72010E}" type="slidenum">
              <a:rPr lang="zh-CN" altLang="en-US" smtClean="0"/>
              <a:pPr/>
              <a:t>41</a:t>
            </a:fld>
            <a:endParaRPr lang="zh-CN" altLang="en-US"/>
          </a:p>
        </p:txBody>
      </p:sp>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內容版面配置區 4"/>
          <p:cNvSpPr>
            <a:spLocks noGrp="1"/>
          </p:cNvSpPr>
          <p:nvPr>
            <p:ph sz="quarter" idx="13"/>
          </p:nvPr>
        </p:nvSpPr>
        <p:spPr/>
        <p:txBody>
          <a:bodyPr/>
          <a:lstStyle/>
          <a:p>
            <a:r>
              <a:rPr lang="zh-TW" altLang="en-US" dirty="0" smtClean="0"/>
              <a:t>待開發</a:t>
            </a:r>
            <a:endParaRPr lang="zh-TW" altLang="en-US" dirty="0"/>
          </a:p>
        </p:txBody>
      </p:sp>
    </p:spTree>
    <p:extLst>
      <p:ext uri="{BB962C8B-B14F-4D97-AF65-F5344CB8AC3E}">
        <p14:creationId xmlns:p14="http://schemas.microsoft.com/office/powerpoint/2010/main" val="376406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îŝḷïḑe"/>
        <p:cNvGrpSpPr/>
        <p:nvPr/>
      </p:nvGrpSpPr>
      <p:grpSpPr>
        <a:xfrm>
          <a:off x="0" y="0"/>
          <a:ext cx="0" cy="0"/>
          <a:chOff x="0" y="0"/>
          <a:chExt cx="0" cy="0"/>
        </a:xfrm>
      </p:grpSpPr>
      <p:graphicFrame>
        <p:nvGraphicFramePr>
          <p:cNvPr id="3" name="ï$ļîḑè" hidden="1">
            <a:extLst>
              <a:ext uri="{FF2B5EF4-FFF2-40B4-BE49-F238E27FC236}">
                <a16:creationId xmlns="" xmlns:p14="http://schemas.microsoft.com/office/powerpoint/2010/main" xmlns:mc="http://schemas.openxmlformats.org/markup-compatibility/2006" xmlns:v="urn:schemas-microsoft-com:vml" xmlns:a16="http://schemas.microsoft.com/office/drawing/2014/main" id="{A6A819F1-33AF-45D7-8BF6-2B0A9769CAD4}"/>
              </a:ext>
            </a:extLst>
          </p:cNvPr>
          <p:cNvGraphicFramePr>
            <a:graphicFrameLocks noChangeAspect="1"/>
          </p:cNvGraphicFramePr>
          <p:nvPr>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37" name="think-cell Slide" r:id="rId5" imgW="347" imgH="348" progId="TCLayout.ActiveDocument.1">
                  <p:embed/>
                </p:oleObj>
              </mc:Choice>
              <mc:Fallback>
                <p:oleObj name="think-cell Slide" r:id="rId5" imgW="347" imgH="348" progId="TCLayout.ActiveDocument.1">
                  <p:embed/>
                  <p:pic>
                    <p:nvPicPr>
                      <p:cNvPr id="3" name="ïślidê" hidden="1">
                        <a:extLst>
                          <a:ext uri="{FF2B5EF4-FFF2-40B4-BE49-F238E27FC236}">
                            <a16:creationId xmlns="" xmlns:p14="http://schemas.microsoft.com/office/powerpoint/2010/main" xmlns:v="urn:schemas-microsoft-com:vml" xmlns:a16="http://schemas.microsoft.com/office/drawing/2014/main" id="{A6A819F1-33AF-45D7-8BF6-2B0A9769CAD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íSľidé" hidden="1">
            <a:extLst>
              <a:ext uri="{FF2B5EF4-FFF2-40B4-BE49-F238E27FC236}">
                <a16:creationId xmlns="" xmlns:p14="http://schemas.microsoft.com/office/powerpoint/2010/main" xmlns:mc="http://schemas.openxmlformats.org/markup-compatibility/2006" xmlns:v="urn:schemas-microsoft-com:vml" xmlns:a16="http://schemas.microsoft.com/office/drawing/2014/main" id="{FF51F16D-1BAD-46EE-A6F4-B8B94C9DF628}"/>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îsḷîde"/>
          <p:cNvSpPr>
            <a:spLocks noGrp="1"/>
          </p:cNvSpPr>
          <p:nvPr>
            <p:ph type="ctrTitle"/>
          </p:nvPr>
        </p:nvSpPr>
        <p:spPr/>
        <p:txBody>
          <a:bodyPr>
            <a:normAutofit fontScale="90000"/>
          </a:bodyPr>
          <a:lstStyle/>
          <a:p>
            <a:r>
              <a:rPr lang="en-US" altLang="zh-CN" sz="9800" dirty="0"/>
              <a:t>THANKS</a:t>
            </a:r>
            <a:r>
              <a:rPr lang="en-US" altLang="zh-CN" sz="12800"/>
              <a:t/>
            </a:r>
            <a:br>
              <a:rPr lang="en-US" altLang="zh-CN" sz="12800"/>
            </a:br>
            <a:r>
              <a:rPr lang="en-US" altLang="zh-CN" smtClean="0"/>
              <a:t>An</a:t>
            </a:r>
            <a:r>
              <a:rPr lang="en-US" altLang="zh-CN" sz="100" smtClean="0"/>
              <a:t> </a:t>
            </a:r>
            <a:r>
              <a:rPr lang="en-US" altLang="zh-CN" smtClean="0"/>
              <a:t>d </a:t>
            </a:r>
            <a:r>
              <a:rPr lang="en-US" altLang="zh-CN" dirty="0"/>
              <a:t>Your Slogan Here</a:t>
            </a:r>
            <a:endParaRPr lang="zh-CN" altLang="en-US" dirty="0"/>
          </a:p>
        </p:txBody>
      </p:sp>
      <p:sp>
        <p:nvSpPr>
          <p:cNvPr id="7" name="íŝliḍê"/>
          <p:cNvSpPr>
            <a:spLocks noGrp="1"/>
          </p:cNvSpPr>
          <p:nvPr>
            <p:ph type="body" sz="quarter" idx="18"/>
          </p:nvPr>
        </p:nvSpPr>
        <p:spPr/>
        <p:txBody>
          <a:bodyPr/>
          <a:lstStyle/>
          <a:p>
            <a:r>
              <a:rPr lang="en-US" altLang="zh-CN"/>
              <a:t>www</a:t>
            </a:r>
            <a:r>
              <a:rPr lang="en-US" altLang="zh-CN" smtClean="0"/>
              <a:t>.</a:t>
            </a:r>
            <a:r>
              <a:rPr lang="en-US" altLang="zh-CN" sz="100" smtClean="0"/>
              <a:t> </a:t>
            </a:r>
            <a:r>
              <a:rPr lang="en-US" altLang="zh-CN" smtClean="0"/>
              <a:t>islide.cc</a:t>
            </a:r>
            <a:endParaRPr lang="en-US" altLang="en-US" dirty="0"/>
          </a:p>
        </p:txBody>
      </p:sp>
      <p:sp>
        <p:nvSpPr>
          <p:cNvPr id="6" name="îŝ1íḋè"/>
          <p:cNvSpPr>
            <a:spLocks noGrp="1"/>
          </p:cNvSpPr>
          <p:nvPr>
            <p:ph type="body" sz="quarter" idx="10"/>
          </p:nvPr>
        </p:nvSpPr>
        <p:spPr/>
        <p:txBody>
          <a:bodyPr/>
          <a:lstStyle/>
          <a:p>
            <a:r>
              <a:rPr lang="en-US" altLang="zh-CN" smtClean="0"/>
              <a:t>Speaker</a:t>
            </a:r>
            <a:r>
              <a:rPr lang="en-US" altLang="zh-CN" sz="100" smtClean="0"/>
              <a:t> </a:t>
            </a:r>
            <a:r>
              <a:rPr lang="en-US" altLang="zh-CN" smtClean="0"/>
              <a:t> </a:t>
            </a:r>
            <a:r>
              <a:rPr lang="en-US" altLang="zh-CN"/>
              <a:t>name and title</a:t>
            </a:r>
            <a:endParaRPr lang="en-US" altLang="zh-CN" dirty="0"/>
          </a:p>
        </p:txBody>
      </p:sp>
    </p:spTree>
    <p:custDataLst>
      <p:tags r:id="rId3"/>
    </p:custDataLst>
    <p:extLst>
      <p:ext uri="{BB962C8B-B14F-4D97-AF65-F5344CB8AC3E}">
        <p14:creationId xmlns:p14="http://schemas.microsoft.com/office/powerpoint/2010/main" val="12590430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组合 15"/>
          <p:cNvGrpSpPr/>
          <p:nvPr/>
        </p:nvGrpSpPr>
        <p:grpSpPr>
          <a:xfrm>
            <a:off x="1022814" y="2128462"/>
            <a:ext cx="4460537" cy="691252"/>
            <a:chOff x="1101012" y="2911151"/>
            <a:chExt cx="9573211" cy="1483567"/>
          </a:xfrm>
        </p:grpSpPr>
        <p:sp>
          <p:nvSpPr>
            <p:cNvPr id="2" name="椭圆 1"/>
            <p:cNvSpPr/>
            <p:nvPr/>
          </p:nvSpPr>
          <p:spPr>
            <a:xfrm>
              <a:off x="5551715" y="3069771"/>
              <a:ext cx="643813" cy="643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椭圆 6"/>
            <p:cNvSpPr/>
            <p:nvPr/>
          </p:nvSpPr>
          <p:spPr>
            <a:xfrm>
              <a:off x="6447454" y="3069771"/>
              <a:ext cx="643813" cy="643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椭圆 7"/>
            <p:cNvSpPr/>
            <p:nvPr/>
          </p:nvSpPr>
          <p:spPr>
            <a:xfrm>
              <a:off x="7343193" y="3069771"/>
              <a:ext cx="643813" cy="6438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椭圆 8"/>
            <p:cNvSpPr/>
            <p:nvPr/>
          </p:nvSpPr>
          <p:spPr>
            <a:xfrm>
              <a:off x="8238932" y="3069771"/>
              <a:ext cx="643813" cy="643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椭圆 9"/>
            <p:cNvSpPr/>
            <p:nvPr/>
          </p:nvSpPr>
          <p:spPr>
            <a:xfrm>
              <a:off x="9134671" y="3069771"/>
              <a:ext cx="643813" cy="6438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椭圆 10"/>
            <p:cNvSpPr/>
            <p:nvPr/>
          </p:nvSpPr>
          <p:spPr>
            <a:xfrm>
              <a:off x="10030410" y="3069771"/>
              <a:ext cx="643813" cy="6438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 name="椭圆 11"/>
            <p:cNvSpPr/>
            <p:nvPr/>
          </p:nvSpPr>
          <p:spPr>
            <a:xfrm>
              <a:off x="1101012" y="3069771"/>
              <a:ext cx="643813" cy="643813"/>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3" name="椭圆 12"/>
            <p:cNvSpPr/>
            <p:nvPr/>
          </p:nvSpPr>
          <p:spPr>
            <a:xfrm>
              <a:off x="1996751" y="3069771"/>
              <a:ext cx="643813" cy="6438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椭圆 13"/>
            <p:cNvSpPr/>
            <p:nvPr/>
          </p:nvSpPr>
          <p:spPr>
            <a:xfrm>
              <a:off x="2892490" y="3069771"/>
              <a:ext cx="643813" cy="64381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p:nvSpPr>
          <p:spPr>
            <a:xfrm>
              <a:off x="3788229" y="3069771"/>
              <a:ext cx="643813" cy="6438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4" name="直接连接符 3"/>
            <p:cNvCxnSpPr/>
            <p:nvPr/>
          </p:nvCxnSpPr>
          <p:spPr>
            <a:xfrm>
              <a:off x="4982546" y="2911151"/>
              <a:ext cx="0" cy="148356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660400" y="1512849"/>
            <a:ext cx="5852173" cy="276999"/>
          </a:xfrm>
          <a:prstGeom prst="rect">
            <a:avLst/>
          </a:prstGeom>
          <a:noFill/>
        </p:spPr>
        <p:txBody>
          <a:bodyPr wrap="square" rtlCol="0">
            <a:spAutoFit/>
          </a:bodyPr>
          <a:lstStyle/>
          <a:p>
            <a:r>
              <a:rPr lang="zh-CN" altLang="en-US" sz="1200" dirty="0"/>
              <a:t>主题</a:t>
            </a:r>
            <a:r>
              <a:rPr lang="zh-CN" altLang="en-US" sz="1200"/>
              <a:t>色彩 </a:t>
            </a:r>
            <a:r>
              <a:rPr lang="en-US" altLang="zh-CN" sz="1200" smtClean="0"/>
              <a:t>T</a:t>
            </a:r>
            <a:r>
              <a:rPr lang="en-US" altLang="zh-CN" sz="100" smtClean="0"/>
              <a:t> </a:t>
            </a:r>
            <a:r>
              <a:rPr lang="en-US" altLang="zh-CN" sz="1200" smtClean="0"/>
              <a:t>HEME </a:t>
            </a:r>
            <a:r>
              <a:rPr lang="en-US" altLang="zh-CN" sz="1200" dirty="0"/>
              <a:t>COLORS</a:t>
            </a:r>
            <a:endParaRPr lang="zh-CN" altLang="en-US" sz="1200" dirty="0"/>
          </a:p>
        </p:txBody>
      </p:sp>
      <p:cxnSp>
        <p:nvCxnSpPr>
          <p:cNvPr id="20" name="直接连接符 19"/>
          <p:cNvCxnSpPr/>
          <p:nvPr/>
        </p:nvCxnSpPr>
        <p:spPr>
          <a:xfrm>
            <a:off x="669931" y="1843079"/>
            <a:ext cx="585217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69929" y="2689501"/>
            <a:ext cx="2161443" cy="215444"/>
          </a:xfrm>
          <a:prstGeom prst="rect">
            <a:avLst/>
          </a:prstGeom>
          <a:noFill/>
        </p:spPr>
        <p:txBody>
          <a:bodyPr wrap="square" rtlCol="0">
            <a:spAutoFit/>
          </a:bodyPr>
          <a:lstStyle>
            <a:defPPr>
              <a:defRPr lang="zh-CN"/>
            </a:defPPr>
            <a:lvl1pPr algn="ctr">
              <a:defRPr sz="800"/>
            </a:lvl1pPr>
          </a:lstStyle>
          <a:p>
            <a:r>
              <a:rPr lang="zh-CN" altLang="en-US" dirty="0"/>
              <a:t>文字</a:t>
            </a:r>
            <a:r>
              <a:rPr lang="en-US" altLang="zh-CN" dirty="0"/>
              <a:t>/</a:t>
            </a:r>
            <a:r>
              <a:rPr lang="zh-CN" altLang="en-US"/>
              <a:t>背景 </a:t>
            </a:r>
            <a:r>
              <a:rPr lang="en-US" altLang="zh-CN" smtClean="0"/>
              <a:t>Text/Bac</a:t>
            </a:r>
            <a:r>
              <a:rPr lang="en-US" altLang="zh-CN" sz="100" smtClean="0"/>
              <a:t> </a:t>
            </a:r>
            <a:r>
              <a:rPr lang="en-US" altLang="zh-CN" smtClean="0"/>
              <a:t>kground</a:t>
            </a:r>
            <a:endParaRPr lang="zh-CN" altLang="en-US" dirty="0"/>
          </a:p>
        </p:txBody>
      </p:sp>
      <p:sp>
        <p:nvSpPr>
          <p:cNvPr id="22" name="文本框 21"/>
          <p:cNvSpPr txBox="1"/>
          <p:nvPr/>
        </p:nvSpPr>
        <p:spPr>
          <a:xfrm>
            <a:off x="2841871" y="2689501"/>
            <a:ext cx="2876627" cy="215444"/>
          </a:xfrm>
          <a:prstGeom prst="rect">
            <a:avLst/>
          </a:prstGeom>
          <a:noFill/>
        </p:spPr>
        <p:txBody>
          <a:bodyPr wrap="square" rtlCol="0">
            <a:spAutoFit/>
          </a:bodyPr>
          <a:lstStyle/>
          <a:p>
            <a:pPr algn="ctr"/>
            <a:r>
              <a:rPr lang="zh-CN" altLang="en-US" sz="800" dirty="0"/>
              <a:t>填充色 </a:t>
            </a:r>
            <a:r>
              <a:rPr lang="en-US" altLang="zh-CN" sz="800"/>
              <a:t>Fill </a:t>
            </a:r>
            <a:r>
              <a:rPr lang="en-US" altLang="zh-CN" sz="800" smtClean="0"/>
              <a:t>C</a:t>
            </a:r>
            <a:r>
              <a:rPr lang="en-US" altLang="zh-CN" sz="100" smtClean="0"/>
              <a:t> </a:t>
            </a:r>
            <a:r>
              <a:rPr lang="en-US" altLang="zh-CN" sz="800" smtClean="0"/>
              <a:t>olors</a:t>
            </a:r>
            <a:endParaRPr lang="zh-CN" altLang="en-US" sz="800" dirty="0"/>
          </a:p>
        </p:txBody>
      </p:sp>
      <p:sp>
        <p:nvSpPr>
          <p:cNvPr id="25" name="文本框 24"/>
          <p:cNvSpPr txBox="1"/>
          <p:nvPr/>
        </p:nvSpPr>
        <p:spPr>
          <a:xfrm>
            <a:off x="660400" y="3943133"/>
            <a:ext cx="5852173" cy="276999"/>
          </a:xfrm>
          <a:prstGeom prst="rect">
            <a:avLst/>
          </a:prstGeom>
          <a:noFill/>
        </p:spPr>
        <p:txBody>
          <a:bodyPr wrap="square" rtlCol="0">
            <a:spAutoFit/>
          </a:bodyPr>
          <a:lstStyle/>
          <a:p>
            <a:r>
              <a:rPr lang="zh-CN" altLang="en-US" sz="1200" dirty="0"/>
              <a:t>主题字体 </a:t>
            </a:r>
            <a:r>
              <a:rPr lang="en-US" altLang="zh-CN" sz="1200"/>
              <a:t>THEME </a:t>
            </a:r>
            <a:r>
              <a:rPr lang="en-US" altLang="zh-CN" sz="100" smtClean="0"/>
              <a:t> </a:t>
            </a:r>
            <a:r>
              <a:rPr lang="en-US" altLang="zh-CN" sz="1200" smtClean="0"/>
              <a:t>FONTS</a:t>
            </a:r>
            <a:endParaRPr lang="zh-CN" altLang="en-US" sz="1200" dirty="0"/>
          </a:p>
        </p:txBody>
      </p:sp>
      <p:cxnSp>
        <p:nvCxnSpPr>
          <p:cNvPr id="26" name="直接连接符 25"/>
          <p:cNvCxnSpPr/>
          <p:nvPr/>
        </p:nvCxnSpPr>
        <p:spPr>
          <a:xfrm>
            <a:off x="669931" y="4273363"/>
            <a:ext cx="585217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60400" y="4407104"/>
            <a:ext cx="5048569" cy="461665"/>
          </a:xfrm>
          <a:prstGeom prst="rect">
            <a:avLst/>
          </a:prstGeom>
          <a:noFill/>
        </p:spPr>
        <p:txBody>
          <a:bodyPr wrap="square" rtlCol="0">
            <a:spAutoFit/>
          </a:bodyPr>
          <a:lstStyle/>
          <a:p>
            <a:r>
              <a:rPr lang="zh-CN" altLang="en-US" sz="800" dirty="0"/>
              <a:t>中文字体：微软雅黑  </a:t>
            </a:r>
            <a:r>
              <a:rPr lang="en-US" altLang="zh-CN" sz="800" dirty="0"/>
              <a:t>East Asian Font: Microsoft </a:t>
            </a:r>
            <a:r>
              <a:rPr lang="en-US" altLang="zh-CN" sz="800" dirty="0" err="1"/>
              <a:t>YaHei</a:t>
            </a:r>
            <a:endParaRPr lang="en-US" altLang="zh-CN" sz="800" dirty="0"/>
          </a:p>
          <a:p>
            <a:endParaRPr lang="en-US" altLang="zh-CN" sz="800" dirty="0"/>
          </a:p>
          <a:p>
            <a:r>
              <a:rPr lang="zh-CN" altLang="en-US" sz="800" dirty="0"/>
              <a:t>英文字体</a:t>
            </a:r>
            <a:r>
              <a:rPr lang="zh-CN" altLang="en-US" sz="800"/>
              <a:t>：</a:t>
            </a:r>
            <a:r>
              <a:rPr lang="en-US" altLang="zh-CN" sz="800" smtClean="0"/>
              <a:t>Ari</a:t>
            </a:r>
            <a:r>
              <a:rPr lang="en-US" altLang="zh-CN" sz="100" smtClean="0"/>
              <a:t> </a:t>
            </a:r>
            <a:r>
              <a:rPr lang="en-US" altLang="zh-CN" sz="800" smtClean="0"/>
              <a:t>al  </a:t>
            </a:r>
            <a:r>
              <a:rPr lang="en-US" altLang="zh-CN" sz="800" dirty="0"/>
              <a:t>Latin Font: Arial</a:t>
            </a:r>
            <a:endParaRPr lang="zh-CN" altLang="en-US" sz="800" dirty="0"/>
          </a:p>
        </p:txBody>
      </p:sp>
      <p:sp>
        <p:nvSpPr>
          <p:cNvPr id="32" name="文本框 31"/>
          <p:cNvSpPr txBox="1"/>
          <p:nvPr/>
        </p:nvSpPr>
        <p:spPr>
          <a:xfrm>
            <a:off x="6959600" y="1512850"/>
            <a:ext cx="4559300" cy="276999"/>
          </a:xfrm>
          <a:prstGeom prst="rect">
            <a:avLst/>
          </a:prstGeom>
          <a:noFill/>
        </p:spPr>
        <p:txBody>
          <a:bodyPr wrap="square" rtlCol="0">
            <a:spAutoFit/>
          </a:bodyPr>
          <a:lstStyle/>
          <a:p>
            <a:r>
              <a:rPr lang="zh-CN" altLang="en-US" sz="1200" dirty="0"/>
              <a:t>预设参</a:t>
            </a:r>
            <a:r>
              <a:rPr lang="zh-CN" altLang="en-US" sz="1200"/>
              <a:t>考</a:t>
            </a:r>
            <a:r>
              <a:rPr lang="zh-CN" altLang="en-US" sz="1200" smtClean="0"/>
              <a:t>线</a:t>
            </a:r>
            <a:r>
              <a:rPr lang="zh-CN" altLang="en-US" sz="100" smtClean="0"/>
              <a:t> </a:t>
            </a:r>
            <a:r>
              <a:rPr lang="zh-CN" altLang="en-US" sz="1200" smtClean="0"/>
              <a:t>（</a:t>
            </a:r>
            <a:r>
              <a:rPr lang="en-US" altLang="zh-CN" sz="1200" dirty="0"/>
              <a:t>2016</a:t>
            </a:r>
            <a:r>
              <a:rPr lang="zh-CN" altLang="en-US" sz="1200" dirty="0"/>
              <a:t>版本及以上）</a:t>
            </a:r>
            <a:r>
              <a:rPr lang="en-US" altLang="zh-CN" sz="1200" dirty="0"/>
              <a:t> GUIDES (Office 2016 and later)</a:t>
            </a:r>
            <a:endParaRPr lang="zh-CN" altLang="en-US" sz="1200" dirty="0"/>
          </a:p>
        </p:txBody>
      </p:sp>
      <p:cxnSp>
        <p:nvCxnSpPr>
          <p:cNvPr id="33" name="直接连接符 32"/>
          <p:cNvCxnSpPr/>
          <p:nvPr/>
        </p:nvCxnSpPr>
        <p:spPr>
          <a:xfrm>
            <a:off x="6959600" y="1843079"/>
            <a:ext cx="45593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 xmlns:a14="http://schemas.microsoft.com/office/drawing/2010/main" xmlns:p14="http://schemas.microsoft.com/office/powerpoint/2010/main" xmlns:a16="http://schemas.microsoft.com/office/drawing/2014/main" id="{28681F2F-E8A9-44CF-AC1F-76EC4E7757F0}"/>
              </a:ext>
            </a:extLst>
          </p:cNvPr>
          <p:cNvGrpSpPr/>
          <p:nvPr/>
        </p:nvGrpSpPr>
        <p:grpSpPr>
          <a:xfrm>
            <a:off x="6959600" y="2103062"/>
            <a:ext cx="4559300" cy="2807437"/>
            <a:chOff x="7069136" y="2204131"/>
            <a:chExt cx="4449763" cy="2731768"/>
          </a:xfrm>
        </p:grpSpPr>
        <p:sp>
          <p:nvSpPr>
            <p:cNvPr id="35" name="矩形 34"/>
            <p:cNvSpPr/>
            <p:nvPr/>
          </p:nvSpPr>
          <p:spPr>
            <a:xfrm>
              <a:off x="7069136" y="2240063"/>
              <a:ext cx="4449763" cy="250299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37" name="直接连接符 36"/>
            <p:cNvCxnSpPr/>
            <p:nvPr/>
          </p:nvCxnSpPr>
          <p:spPr>
            <a:xfrm>
              <a:off x="7332272" y="2204131"/>
              <a:ext cx="0" cy="273176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1279121" y="2204131"/>
              <a:ext cx="0" cy="273176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069136" y="2667250"/>
              <a:ext cx="44497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069136" y="2746566"/>
              <a:ext cx="44497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069136" y="4443013"/>
              <a:ext cx="44497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069136" y="4517658"/>
              <a:ext cx="44497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332271" y="2741895"/>
              <a:ext cx="3946849" cy="170111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a:xfrm>
            <a:off x="6959600" y="4822368"/>
            <a:ext cx="4559300" cy="461665"/>
          </a:xfrm>
          <a:prstGeom prst="rect">
            <a:avLst/>
          </a:prstGeom>
          <a:noFill/>
        </p:spPr>
        <p:txBody>
          <a:bodyPr wrap="square" rtlCol="0">
            <a:spAutoFit/>
          </a:bodyPr>
          <a:lstStyle/>
          <a:p>
            <a:r>
              <a:rPr lang="en-US" altLang="zh-CN" sz="800" dirty="0"/>
              <a:t>ALT+F9 </a:t>
            </a:r>
            <a:r>
              <a:rPr lang="zh-CN" altLang="en-US" sz="800" dirty="0"/>
              <a:t>开启和查看本主题预设的参考线</a:t>
            </a:r>
            <a:endParaRPr lang="en-US" altLang="zh-CN" sz="800" dirty="0"/>
          </a:p>
          <a:p>
            <a:r>
              <a:rPr lang="en-US" altLang="zh-CN" sz="800" smtClean="0"/>
              <a:t>Pre</a:t>
            </a:r>
            <a:r>
              <a:rPr lang="en-US" altLang="zh-CN" sz="100" smtClean="0"/>
              <a:t> </a:t>
            </a:r>
            <a:r>
              <a:rPr lang="en-US" altLang="zh-CN" sz="800" smtClean="0"/>
              <a:t>ss </a:t>
            </a:r>
            <a:r>
              <a:rPr lang="en-US" altLang="zh-CN" sz="800" dirty="0"/>
              <a:t>Alt + F9 to</a:t>
            </a:r>
            <a:r>
              <a:rPr lang="zh-CN" altLang="en-US" sz="800" dirty="0"/>
              <a:t> </a:t>
            </a:r>
            <a:r>
              <a:rPr lang="en-US" altLang="zh-CN" sz="800" dirty="0"/>
              <a:t>show/hide guides</a:t>
            </a:r>
          </a:p>
          <a:p>
            <a:endParaRPr lang="zh-CN" altLang="en-US" sz="800" dirty="0"/>
          </a:p>
        </p:txBody>
      </p:sp>
      <p:sp>
        <p:nvSpPr>
          <p:cNvPr id="39" name="文本框 38"/>
          <p:cNvSpPr txBox="1"/>
          <p:nvPr/>
        </p:nvSpPr>
        <p:spPr>
          <a:xfrm>
            <a:off x="660400" y="3104927"/>
            <a:ext cx="585217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defRPr sz="1200">
                <a:solidFill>
                  <a:schemeClr val="tx1">
                    <a:lumMod val="50000"/>
                    <a:lumOff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800" dirty="0">
                <a:solidFill>
                  <a:srgbClr val="2F2F2F"/>
                </a:solidFill>
              </a:rPr>
              <a:t>可以通过</a:t>
            </a:r>
            <a:r>
              <a:rPr lang="en-US" altLang="zh-CN" sz="800" dirty="0">
                <a:solidFill>
                  <a:srgbClr val="2F2F2F"/>
                </a:solidFill>
              </a:rPr>
              <a:t>iSlide 【</a:t>
            </a:r>
            <a:r>
              <a:rPr lang="zh-CN" altLang="en-US" sz="800" dirty="0">
                <a:solidFill>
                  <a:srgbClr val="2F2F2F"/>
                </a:solidFill>
              </a:rPr>
              <a:t>色彩库</a:t>
            </a:r>
            <a:r>
              <a:rPr lang="en-US" altLang="zh-CN" sz="800" dirty="0">
                <a:solidFill>
                  <a:srgbClr val="2F2F2F"/>
                </a:solidFill>
              </a:rPr>
              <a:t>】</a:t>
            </a:r>
            <a:r>
              <a:rPr lang="zh-CN" altLang="en-US" sz="800" dirty="0">
                <a:solidFill>
                  <a:srgbClr val="2F2F2F"/>
                </a:solidFill>
              </a:rPr>
              <a:t>功能，快速应用更多色彩</a:t>
            </a:r>
            <a:endParaRPr lang="en-US" altLang="zh-CN" sz="800" dirty="0">
              <a:solidFill>
                <a:srgbClr val="2F2F2F"/>
              </a:solidFill>
            </a:endParaRPr>
          </a:p>
          <a:p>
            <a:r>
              <a:rPr lang="en-US" altLang="zh-CN" sz="800" dirty="0">
                <a:solidFill>
                  <a:srgbClr val="2F2F2F"/>
                </a:solidFill>
              </a:rPr>
              <a:t>More color </a:t>
            </a:r>
            <a:r>
              <a:rPr lang="en-US" altLang="zh-CN" sz="800">
                <a:solidFill>
                  <a:srgbClr val="2F2F2F"/>
                </a:solidFill>
              </a:rPr>
              <a:t>schemes </a:t>
            </a:r>
            <a:r>
              <a:rPr lang="en-US" altLang="zh-CN" sz="100" smtClean="0">
                <a:solidFill>
                  <a:srgbClr val="2F2F2F"/>
                </a:solidFill>
              </a:rPr>
              <a:t> </a:t>
            </a:r>
            <a:r>
              <a:rPr lang="en-US" altLang="zh-CN" sz="800" smtClean="0">
                <a:solidFill>
                  <a:srgbClr val="2F2F2F"/>
                </a:solidFill>
              </a:rPr>
              <a:t>are </a:t>
            </a:r>
            <a:r>
              <a:rPr lang="en-US" altLang="zh-CN" sz="800" dirty="0">
                <a:solidFill>
                  <a:srgbClr val="2F2F2F"/>
                </a:solidFill>
              </a:rPr>
              <a:t>optional in iSlide Color Library. Just click to apply</a:t>
            </a:r>
            <a:endParaRPr lang="zh-CN" altLang="en-US" sz="800" dirty="0">
              <a:solidFill>
                <a:srgbClr val="2F2F2F"/>
              </a:solidFill>
            </a:endParaRPr>
          </a:p>
        </p:txBody>
      </p:sp>
      <p:sp>
        <p:nvSpPr>
          <p:cNvPr id="44" name="文本框 43"/>
          <p:cNvSpPr txBox="1"/>
          <p:nvPr/>
        </p:nvSpPr>
        <p:spPr>
          <a:xfrm>
            <a:off x="660400" y="5304245"/>
            <a:ext cx="585217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defRPr sz="1200">
                <a:solidFill>
                  <a:schemeClr val="tx1">
                    <a:lumMod val="50000"/>
                    <a:lumOff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800" dirty="0">
                <a:solidFill>
                  <a:srgbClr val="2F2F2F"/>
                </a:solidFill>
              </a:rPr>
              <a:t>可以在</a:t>
            </a:r>
            <a:r>
              <a:rPr lang="en-US" altLang="zh-CN" sz="800" dirty="0">
                <a:solidFill>
                  <a:srgbClr val="2F2F2F"/>
                </a:solidFill>
              </a:rPr>
              <a:t>【</a:t>
            </a:r>
            <a:r>
              <a:rPr lang="zh-CN" altLang="en-US" sz="800" dirty="0">
                <a:solidFill>
                  <a:srgbClr val="2F2F2F"/>
                </a:solidFill>
              </a:rPr>
              <a:t>设计</a:t>
            </a:r>
            <a:r>
              <a:rPr lang="en-US" altLang="zh-CN" sz="800" dirty="0">
                <a:solidFill>
                  <a:srgbClr val="2F2F2F"/>
                </a:solidFill>
              </a:rPr>
              <a:t>】</a:t>
            </a:r>
            <a:r>
              <a:rPr lang="zh-CN" altLang="en-US" sz="800" dirty="0">
                <a:solidFill>
                  <a:srgbClr val="2F2F2F"/>
                </a:solidFill>
              </a:rPr>
              <a:t>菜单</a:t>
            </a:r>
            <a:r>
              <a:rPr lang="en-US" altLang="zh-CN" sz="800" dirty="0">
                <a:solidFill>
                  <a:srgbClr val="2F2F2F"/>
                </a:solidFill>
              </a:rPr>
              <a:t>【</a:t>
            </a:r>
            <a:r>
              <a:rPr lang="zh-CN" altLang="en-US" sz="800" dirty="0">
                <a:solidFill>
                  <a:srgbClr val="2F2F2F"/>
                </a:solidFill>
              </a:rPr>
              <a:t>字体</a:t>
            </a:r>
            <a:r>
              <a:rPr lang="en-US" altLang="zh-CN" sz="800" dirty="0">
                <a:solidFill>
                  <a:srgbClr val="2F2F2F"/>
                </a:solidFill>
              </a:rPr>
              <a:t>】</a:t>
            </a:r>
            <a:r>
              <a:rPr lang="zh-CN" altLang="en-US" sz="800" dirty="0">
                <a:solidFill>
                  <a:srgbClr val="2F2F2F"/>
                </a:solidFill>
              </a:rPr>
              <a:t>中改变，或应用</a:t>
            </a:r>
            <a:r>
              <a:rPr lang="en-US" altLang="zh-CN" sz="800" dirty="0">
                <a:solidFill>
                  <a:srgbClr val="2F2F2F"/>
                </a:solidFill>
              </a:rPr>
              <a:t>iSlide【</a:t>
            </a:r>
            <a:r>
              <a:rPr lang="zh-CN" altLang="en-US" sz="800" dirty="0">
                <a:solidFill>
                  <a:srgbClr val="2F2F2F"/>
                </a:solidFill>
              </a:rPr>
              <a:t>统一字体</a:t>
            </a:r>
            <a:r>
              <a:rPr lang="en-US" altLang="zh-CN" sz="800" dirty="0">
                <a:solidFill>
                  <a:srgbClr val="2F2F2F"/>
                </a:solidFill>
              </a:rPr>
              <a:t>】</a:t>
            </a:r>
            <a:r>
              <a:rPr lang="zh-CN" altLang="en-US" sz="800" dirty="0">
                <a:solidFill>
                  <a:srgbClr val="2F2F2F"/>
                </a:solidFill>
              </a:rPr>
              <a:t>功能改变设置</a:t>
            </a:r>
            <a:endParaRPr lang="en-US" altLang="zh-CN" sz="800" dirty="0">
              <a:solidFill>
                <a:srgbClr val="2F2F2F"/>
              </a:solidFill>
            </a:endParaRPr>
          </a:p>
          <a:p>
            <a:r>
              <a:rPr lang="en-US" altLang="zh-CN" sz="800" dirty="0">
                <a:solidFill>
                  <a:srgbClr val="2F2F2F"/>
                </a:solidFill>
              </a:rPr>
              <a:t>To change theme fonts</a:t>
            </a:r>
            <a:r>
              <a:rPr lang="en-US" altLang="zh-CN" sz="800">
                <a:solidFill>
                  <a:srgbClr val="2F2F2F"/>
                </a:solidFill>
              </a:rPr>
              <a:t>, </a:t>
            </a:r>
            <a:r>
              <a:rPr lang="en-US" altLang="zh-CN" sz="800" smtClean="0">
                <a:solidFill>
                  <a:srgbClr val="2F2F2F"/>
                </a:solidFill>
              </a:rPr>
              <a:t>yo</a:t>
            </a:r>
            <a:r>
              <a:rPr lang="en-US" altLang="zh-CN" sz="100" smtClean="0">
                <a:solidFill>
                  <a:srgbClr val="2F2F2F"/>
                </a:solidFill>
              </a:rPr>
              <a:t> </a:t>
            </a:r>
            <a:r>
              <a:rPr lang="en-US" altLang="zh-CN" sz="800" smtClean="0">
                <a:solidFill>
                  <a:srgbClr val="2F2F2F"/>
                </a:solidFill>
              </a:rPr>
              <a:t>u </a:t>
            </a:r>
            <a:r>
              <a:rPr lang="en-US" altLang="zh-CN" sz="800" dirty="0">
                <a:solidFill>
                  <a:srgbClr val="2F2F2F"/>
                </a:solidFill>
              </a:rPr>
              <a:t>can click Design &gt; Variants &gt; Fonts, or use “Uniform Fonts” feature of </a:t>
            </a:r>
            <a:r>
              <a:rPr lang="en-US" altLang="zh-CN" sz="800" dirty="0" err="1">
                <a:solidFill>
                  <a:srgbClr val="2F2F2F"/>
                </a:solidFill>
              </a:rPr>
              <a:t>iSlide</a:t>
            </a:r>
            <a:endParaRPr lang="zh-CN" altLang="en-US" sz="800" dirty="0">
              <a:solidFill>
                <a:srgbClr val="2F2F2F"/>
              </a:solidFill>
            </a:endParaRPr>
          </a:p>
        </p:txBody>
      </p:sp>
      <p:sp>
        <p:nvSpPr>
          <p:cNvPr id="6" name="Rectangle 5">
            <a:extLst>
              <a:ext uri="{FF2B5EF4-FFF2-40B4-BE49-F238E27FC236}">
                <a16:creationId xmlns="" xmlns:a14="http://schemas.microsoft.com/office/drawing/2010/main" xmlns:p14="http://schemas.microsoft.com/office/powerpoint/2010/main" xmlns:a16="http://schemas.microsoft.com/office/drawing/2014/main" id="{821214C4-3D8B-473D-9D9C-F2F23FBFB600}"/>
              </a:ext>
            </a:extLst>
          </p:cNvPr>
          <p:cNvSpPr/>
          <p:nvPr/>
        </p:nvSpPr>
        <p:spPr>
          <a:xfrm>
            <a:off x="6959599" y="5304244"/>
            <a:ext cx="4559300" cy="400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800" dirty="0">
                <a:solidFill>
                  <a:srgbClr val="2F2F2F"/>
                </a:solidFill>
              </a:rPr>
              <a:t>可以通过</a:t>
            </a:r>
            <a:r>
              <a:rPr lang="en-US" altLang="zh-CN" sz="800" dirty="0">
                <a:solidFill>
                  <a:srgbClr val="2F2F2F"/>
                </a:solidFill>
              </a:rPr>
              <a:t>iSlide 【</a:t>
            </a:r>
            <a:r>
              <a:rPr lang="zh-CN" altLang="en-US" sz="800" dirty="0">
                <a:solidFill>
                  <a:srgbClr val="2F2F2F"/>
                </a:solidFill>
              </a:rPr>
              <a:t>一键优化</a:t>
            </a:r>
            <a:r>
              <a:rPr lang="en-US" altLang="zh-CN" sz="800" dirty="0">
                <a:solidFill>
                  <a:srgbClr val="2F2F2F"/>
                </a:solidFill>
              </a:rPr>
              <a:t>】</a:t>
            </a:r>
            <a:r>
              <a:rPr lang="zh-CN" altLang="en-US" sz="800" dirty="0">
                <a:solidFill>
                  <a:srgbClr val="2F2F2F"/>
                </a:solidFill>
              </a:rPr>
              <a:t>（智能参考线）功能，应用更多预设参考线</a:t>
            </a:r>
            <a:endParaRPr lang="en-US" altLang="zh-CN" sz="800" dirty="0">
              <a:solidFill>
                <a:srgbClr val="2F2F2F"/>
              </a:solidFill>
            </a:endParaRPr>
          </a:p>
          <a:p>
            <a:r>
              <a:rPr lang="en-US" altLang="zh-CN" sz="800" dirty="0">
                <a:solidFill>
                  <a:srgbClr val="2F2F2F"/>
                </a:solidFill>
              </a:rPr>
              <a:t>Use </a:t>
            </a:r>
            <a:r>
              <a:rPr lang="en-US" altLang="zh-CN" sz="800">
                <a:solidFill>
                  <a:srgbClr val="2F2F2F"/>
                </a:solidFill>
              </a:rPr>
              <a:t>iSlide </a:t>
            </a:r>
            <a:r>
              <a:rPr lang="en-US" altLang="zh-CN" sz="800" smtClean="0">
                <a:solidFill>
                  <a:srgbClr val="2F2F2F"/>
                </a:solidFill>
              </a:rPr>
              <a:t>“</a:t>
            </a:r>
            <a:r>
              <a:rPr lang="en-US" altLang="zh-CN" sz="100" smtClean="0">
                <a:solidFill>
                  <a:srgbClr val="2F2F2F"/>
                </a:solidFill>
              </a:rPr>
              <a:t> </a:t>
            </a:r>
            <a:r>
              <a:rPr lang="en-US" altLang="zh-CN" sz="800" smtClean="0">
                <a:solidFill>
                  <a:srgbClr val="2F2F2F"/>
                </a:solidFill>
              </a:rPr>
              <a:t>Uniform </a:t>
            </a:r>
            <a:r>
              <a:rPr lang="en-US" altLang="zh-CN" sz="800" dirty="0">
                <a:solidFill>
                  <a:srgbClr val="2F2F2F"/>
                </a:solidFill>
              </a:rPr>
              <a:t>Guides” feature to edit and apply more preset guides</a:t>
            </a:r>
          </a:p>
        </p:txBody>
      </p:sp>
      <p:sp>
        <p:nvSpPr>
          <p:cNvPr id="48" name="标题 1">
            <a:extLst>
              <a:ext uri="{FF2B5EF4-FFF2-40B4-BE49-F238E27FC236}">
                <a16:creationId xmlns="" xmlns:a14="http://schemas.microsoft.com/office/drawing/2010/main" xmlns:p14="http://schemas.microsoft.com/office/powerpoint/2010/main" xmlns:a16="http://schemas.microsoft.com/office/drawing/2014/main" id="{A063C456-63D9-49D6-A680-AB5AA5CB4C15}"/>
              </a:ext>
            </a:extLst>
          </p:cNvPr>
          <p:cNvSpPr txBox="1">
            <a:spLocks/>
          </p:cNvSpPr>
          <p:nvPr/>
        </p:nvSpPr>
        <p:spPr>
          <a:xfrm>
            <a:off x="660400" y="-1"/>
            <a:ext cx="10858500" cy="1028700"/>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zh-CN" altLang="en-US" sz="2800" b="1" dirty="0"/>
              <a:t>设计标</a:t>
            </a:r>
            <a:r>
              <a:rPr lang="zh-CN" altLang="en-US" sz="2800" b="1"/>
              <a:t>准 </a:t>
            </a:r>
            <a:r>
              <a:rPr lang="en-US" altLang="zh-CN" sz="2800" b="1" smtClean="0"/>
              <a:t>Desi</a:t>
            </a:r>
            <a:r>
              <a:rPr lang="en-US" altLang="zh-CN" sz="100" b="1" smtClean="0"/>
              <a:t> </a:t>
            </a:r>
            <a:r>
              <a:rPr lang="en-US" altLang="zh-CN" sz="2800" b="1" smtClean="0"/>
              <a:t>gn </a:t>
            </a:r>
            <a:r>
              <a:rPr lang="en-US" altLang="zh-CN" sz="2800" b="1" dirty="0"/>
              <a:t>Criteria</a:t>
            </a:r>
            <a:endParaRPr lang="zh-CN" altLang="en-US" sz="2800" b="1" dirty="0"/>
          </a:p>
        </p:txBody>
      </p:sp>
      <p:sp>
        <p:nvSpPr>
          <p:cNvPr id="51" name="矩形 50">
            <a:extLst>
              <a:ext uri="{FF2B5EF4-FFF2-40B4-BE49-F238E27FC236}">
                <a16:creationId xmlns="" xmlns:a14="http://schemas.microsoft.com/office/drawing/2010/main" xmlns:p14="http://schemas.microsoft.com/office/powerpoint/2010/main" xmlns:a16="http://schemas.microsoft.com/office/drawing/2014/main" id="{DB6B50C1-7119-4649-A59E-12A0D311364C}"/>
              </a:ext>
            </a:extLst>
          </p:cNvPr>
          <p:cNvSpPr/>
          <p:nvPr/>
        </p:nvSpPr>
        <p:spPr>
          <a:xfrm>
            <a:off x="8978025" y="128575"/>
            <a:ext cx="2540875" cy="771556"/>
          </a:xfrm>
          <a:prstGeom prst="rect">
            <a:avLst/>
          </a:prstGeom>
          <a:solidFill>
            <a:srgbClr val="F73434"/>
          </a:solidFill>
          <a:ln w="12700">
            <a:noFill/>
            <a:prstDash val="sysDash"/>
          </a:ln>
        </p:spPr>
        <p:txBody>
          <a:bodyPr wrap="square" lIns="91440" tIns="91440" rIns="91440" bIns="91440" rtlCol="0" anchor="ctr">
            <a:noAutofit/>
          </a:bodyPr>
          <a:lstStyle/>
          <a:p>
            <a:pPr>
              <a:lnSpc>
                <a:spcPct val="120000"/>
              </a:lnSpc>
            </a:pPr>
            <a:r>
              <a:rPr lang="en-US" altLang="zh-CN" sz="800" b="1" dirty="0">
                <a:solidFill>
                  <a:schemeClr val="bg1"/>
                </a:solidFill>
              </a:rPr>
              <a:t>Note:</a:t>
            </a:r>
          </a:p>
          <a:p>
            <a:pPr>
              <a:lnSpc>
                <a:spcPct val="120000"/>
              </a:lnSpc>
            </a:pPr>
            <a:r>
              <a:rPr lang="zh-CN" altLang="en-US" sz="800" dirty="0">
                <a:solidFill>
                  <a:schemeClr val="bg1"/>
                </a:solidFill>
              </a:rPr>
              <a:t>本页为说明页，使用时请删除本页内容。</a:t>
            </a:r>
          </a:p>
          <a:p>
            <a:pPr>
              <a:lnSpc>
                <a:spcPct val="120000"/>
              </a:lnSpc>
            </a:pPr>
            <a:r>
              <a:rPr lang="en-US" altLang="zh-CN" sz="800" dirty="0">
                <a:solidFill>
                  <a:schemeClr val="bg1"/>
                </a:solidFill>
              </a:rPr>
              <a:t>This slide is </a:t>
            </a:r>
            <a:r>
              <a:rPr lang="en-US" altLang="zh-CN" sz="800">
                <a:solidFill>
                  <a:schemeClr val="bg1"/>
                </a:solidFill>
              </a:rPr>
              <a:t>an </a:t>
            </a:r>
            <a:r>
              <a:rPr lang="en-US" altLang="zh-CN" sz="800" smtClean="0">
                <a:solidFill>
                  <a:schemeClr val="bg1"/>
                </a:solidFill>
              </a:rPr>
              <a:t>instructi</a:t>
            </a:r>
            <a:r>
              <a:rPr lang="en-US" altLang="zh-CN" sz="100" smtClean="0">
                <a:solidFill>
                  <a:schemeClr val="bg1"/>
                </a:solidFill>
              </a:rPr>
              <a:t> </a:t>
            </a:r>
            <a:r>
              <a:rPr lang="en-US" altLang="zh-CN" sz="800" smtClean="0">
                <a:solidFill>
                  <a:schemeClr val="bg1"/>
                </a:solidFill>
              </a:rPr>
              <a:t>on</a:t>
            </a:r>
            <a:r>
              <a:rPr lang="en-US" altLang="zh-CN" sz="800" dirty="0">
                <a:solidFill>
                  <a:schemeClr val="bg1"/>
                </a:solidFill>
              </a:rPr>
              <a:t>. Please delete this slide before using it for presentation.</a:t>
            </a:r>
          </a:p>
        </p:txBody>
      </p:sp>
    </p:spTree>
    <p:custDataLst>
      <p:tags r:id="rId1"/>
    </p:custDataLst>
    <p:extLst>
      <p:ext uri="{BB962C8B-B14F-4D97-AF65-F5344CB8AC3E}">
        <p14:creationId xmlns:p14="http://schemas.microsoft.com/office/powerpoint/2010/main" val="545778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副标题 9">
            <a:extLst>
              <a:ext uri="{FF2B5EF4-FFF2-40B4-BE49-F238E27FC236}">
                <a16:creationId xmlns="" xmlns:ahyp="http://schemas.microsoft.com/office/drawing/2018/hyperlinkcolor" xmlns:p14="http://schemas.microsoft.com/office/powerpoint/2010/main" xmlns:a16="http://schemas.microsoft.com/office/drawing/2014/main" id="{3B488FCE-2B18-46FF-9521-112BCCFC4FDA}"/>
              </a:ext>
            </a:extLst>
          </p:cNvPr>
          <p:cNvSpPr txBox="1">
            <a:spLocks/>
          </p:cNvSpPr>
          <p:nvPr/>
        </p:nvSpPr>
        <p:spPr>
          <a:xfrm>
            <a:off x="660400" y="5074963"/>
            <a:ext cx="10858500" cy="706715"/>
          </a:xfrm>
          <a:prstGeom prst="rect">
            <a:avLst/>
          </a:prstGeom>
        </p:spPr>
        <p:txBody>
          <a:bodyPr vert="horz" lIns="91440" tIns="45720" rIns="91440" bIns="45720" rtlCol="0" anchor="t">
            <a:noAutofit/>
          </a:bodyPr>
          <a:lstStyle>
            <a:lvl1pPr marL="0" indent="0" algn="ctr" defTabSz="914354" rtl="0" eaLnBrk="1" latinLnBrk="0" hangingPunct="1">
              <a:lnSpc>
                <a:spcPct val="100000"/>
              </a:lnSpc>
              <a:spcBef>
                <a:spcPts val="0"/>
              </a:spcBef>
              <a:buFont typeface="Arial" panose="020B0604020202020204" pitchFamily="34" charset="0"/>
              <a:buNone/>
              <a:defRPr sz="800" kern="1200">
                <a:solidFill>
                  <a:schemeClr val="bg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332">
              <a:defRPr/>
            </a:pPr>
            <a:r>
              <a:rPr lang="zh-CN" altLang="en-US" sz="1200" dirty="0">
                <a:solidFill>
                  <a:srgbClr val="2F2F2F"/>
                </a:solidFill>
                <a:latin typeface="Arial"/>
                <a:ea typeface="微软雅黑"/>
              </a:rPr>
              <a:t>免费下载 </a:t>
            </a:r>
            <a:r>
              <a:rPr lang="en-US" altLang="zh-CN" sz="1200" dirty="0">
                <a:solidFill>
                  <a:srgbClr val="2F2F2F"/>
                </a:solidFill>
                <a:latin typeface="Arial"/>
                <a:ea typeface="微软雅黑"/>
              </a:rPr>
              <a:t>/ </a:t>
            </a:r>
            <a:r>
              <a:rPr lang="en-US" altLang="zh-CN" sz="1200">
                <a:solidFill>
                  <a:srgbClr val="2F2F2F"/>
                </a:solidFill>
                <a:latin typeface="Arial"/>
                <a:ea typeface="微软雅黑"/>
              </a:rPr>
              <a:t>Download </a:t>
            </a:r>
            <a:r>
              <a:rPr lang="en-US" altLang="zh-CN" sz="1200" smtClean="0">
                <a:solidFill>
                  <a:srgbClr val="2F2F2F"/>
                </a:solidFill>
                <a:latin typeface="Arial"/>
                <a:ea typeface="微软雅黑"/>
              </a:rPr>
              <a:t>f</a:t>
            </a:r>
            <a:r>
              <a:rPr lang="en-US" altLang="zh-CN" sz="100" smtClean="0">
                <a:solidFill>
                  <a:srgbClr val="2F2F2F"/>
                </a:solidFill>
                <a:latin typeface="Arial"/>
                <a:ea typeface="微软雅黑"/>
              </a:rPr>
              <a:t> </a:t>
            </a:r>
            <a:r>
              <a:rPr lang="en-US" altLang="zh-CN" sz="1200" smtClean="0">
                <a:solidFill>
                  <a:srgbClr val="2F2F2F"/>
                </a:solidFill>
                <a:latin typeface="Arial"/>
                <a:ea typeface="微软雅黑"/>
              </a:rPr>
              <a:t>or </a:t>
            </a:r>
            <a:r>
              <a:rPr lang="en-US" altLang="zh-CN" sz="1200" dirty="0">
                <a:solidFill>
                  <a:srgbClr val="2F2F2F"/>
                </a:solidFill>
                <a:latin typeface="Arial"/>
                <a:ea typeface="微软雅黑"/>
              </a:rPr>
              <a:t>FREE</a:t>
            </a:r>
          </a:p>
          <a:p>
            <a:pPr algn="l" defTabSz="914332">
              <a:defRPr/>
            </a:pPr>
            <a:r>
              <a:rPr lang="en-US" altLang="zh-CN" sz="1200" dirty="0">
                <a:solidFill>
                  <a:srgbClr val="FF4715"/>
                </a:solidFill>
                <a:latin typeface="Arial"/>
                <a:ea typeface="微软雅黑"/>
                <a:hlinkClick r:id="rId3">
                  <a:extLst>
                    <a:ext uri="{A12FA001-AC4F-418D-AE19-62706E023703}">
                      <ahyp:hlinkClr xmlns="" xmlns:a16="http://schemas.microsoft.com/office/drawing/2014/main" xmlns:p14="http://schemas.microsoft.com/office/powerpoint/2010/main" xmlns:ahyp="http://schemas.microsoft.com/office/drawing/2018/hyperlinkcolor" val="tx"/>
                    </a:ext>
                  </a:extLst>
                </a:hlinkClick>
              </a:rPr>
              <a:t>www.islide.cc</a:t>
            </a:r>
            <a:endParaRPr lang="en-US" altLang="zh-CN" sz="1200" dirty="0">
              <a:solidFill>
                <a:srgbClr val="FF4715"/>
              </a:solidFill>
              <a:latin typeface="Arial"/>
              <a:ea typeface="微软雅黑"/>
            </a:endParaRPr>
          </a:p>
        </p:txBody>
      </p:sp>
      <p:grpSp>
        <p:nvGrpSpPr>
          <p:cNvPr id="4" name="组合 3">
            <a:extLst>
              <a:ext uri="{FF2B5EF4-FFF2-40B4-BE49-F238E27FC236}">
                <a16:creationId xmlns="" xmlns:ahyp="http://schemas.microsoft.com/office/drawing/2018/hyperlinkcolor" xmlns:p14="http://schemas.microsoft.com/office/powerpoint/2010/main" xmlns:a16="http://schemas.microsoft.com/office/drawing/2014/main" id="{B41C6D5D-76C7-4DE2-BC28-E41485001361}"/>
              </a:ext>
            </a:extLst>
          </p:cNvPr>
          <p:cNvGrpSpPr/>
          <p:nvPr/>
        </p:nvGrpSpPr>
        <p:grpSpPr>
          <a:xfrm>
            <a:off x="660400" y="2553342"/>
            <a:ext cx="10858500" cy="1770432"/>
            <a:chOff x="1853236" y="2525799"/>
            <a:chExt cx="10858500" cy="1770431"/>
          </a:xfrm>
        </p:grpSpPr>
        <p:sp>
          <p:nvSpPr>
            <p:cNvPr id="11" name="文本框 10">
              <a:extLst>
                <a:ext uri="{FF2B5EF4-FFF2-40B4-BE49-F238E27FC236}">
                  <a16:creationId xmlns="" xmlns:ahyp="http://schemas.microsoft.com/office/drawing/2018/hyperlinkcolor" xmlns:p14="http://schemas.microsoft.com/office/powerpoint/2010/main" xmlns:a16="http://schemas.microsoft.com/office/drawing/2014/main" id="{5D51D968-E05A-4D3F-ABFA-D4B82B79FDF3}"/>
                </a:ext>
              </a:extLst>
            </p:cNvPr>
            <p:cNvSpPr txBox="1"/>
            <p:nvPr/>
          </p:nvSpPr>
          <p:spPr>
            <a:xfrm>
              <a:off x="1853236" y="3760699"/>
              <a:ext cx="10858500" cy="535531"/>
            </a:xfrm>
            <a:prstGeom prst="rect">
              <a:avLst/>
            </a:prstGeom>
            <a:noFill/>
          </p:spPr>
          <p:txBody>
            <a:bodyPr wrap="square">
              <a:spAutoFit/>
            </a:bodyPr>
            <a:lstStyle/>
            <a:p>
              <a:pPr defTabSz="914332">
                <a:lnSpc>
                  <a:spcPct val="120000"/>
                </a:lnSpc>
                <a:spcBef>
                  <a:spcPct val="0"/>
                </a:spcBef>
                <a:defRPr/>
              </a:pPr>
              <a:r>
                <a:rPr lang="en-US" altLang="zh-CN" sz="1200"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iSlide add-in saves you 90</a:t>
              </a:r>
              <a:r>
                <a:rPr lang="en-US" altLang="zh-CN" sz="1200">
                  <a:solidFill>
                    <a:srgbClr val="2F2F2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 smtClean="0">
                  <a:solidFill>
                    <a:srgbClr val="2F2F2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smtClean="0">
                  <a:solidFill>
                    <a:srgbClr val="2F2F2F"/>
                  </a:solidFill>
                  <a:latin typeface="微软雅黑" panose="020B0503020204020204" pitchFamily="34" charset="-122"/>
                  <a:ea typeface="微软雅黑" panose="020B0503020204020204" pitchFamily="34" charset="-122"/>
                  <a:cs typeface="Arial" panose="020B0604020202020204" pitchFamily="34" charset="0"/>
                </a:rPr>
                <a:t>of </a:t>
              </a:r>
              <a:r>
                <a:rPr lang="en-US" altLang="zh-CN" sz="1200"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the time </a:t>
              </a:r>
            </a:p>
            <a:p>
              <a:pPr defTabSz="914332">
                <a:lnSpc>
                  <a:spcPct val="120000"/>
                </a:lnSpc>
                <a:spcBef>
                  <a:spcPct val="0"/>
                </a:spcBef>
                <a:defRPr/>
              </a:pPr>
              <a:r>
                <a:rPr lang="en-US" altLang="zh-CN" sz="1200"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in making presentation</a:t>
              </a:r>
              <a:endParaRPr lang="en-US" altLang="en-US" dirty="0">
                <a:solidFill>
                  <a:srgbClr val="2F2F2F"/>
                </a:solidFill>
                <a:ea typeface="微软雅黑" panose="020B0503020204020204" pitchFamily="34" charset="-122"/>
                <a:cs typeface="Arial" panose="020B0604020202020204" pitchFamily="34" charset="0"/>
              </a:endParaRPr>
            </a:p>
          </p:txBody>
        </p:sp>
        <p:sp>
          <p:nvSpPr>
            <p:cNvPr id="2" name="矩形 1">
              <a:extLst>
                <a:ext uri="{FF2B5EF4-FFF2-40B4-BE49-F238E27FC236}">
                  <a16:creationId xmlns="" xmlns:ahyp="http://schemas.microsoft.com/office/drawing/2018/hyperlinkcolor" xmlns:p14="http://schemas.microsoft.com/office/powerpoint/2010/main" xmlns:a16="http://schemas.microsoft.com/office/drawing/2014/main" id="{0F09207A-DED4-4EE0-BCCC-3275073B5540}"/>
                </a:ext>
              </a:extLst>
            </p:cNvPr>
            <p:cNvSpPr/>
            <p:nvPr/>
          </p:nvSpPr>
          <p:spPr>
            <a:xfrm>
              <a:off x="1853236" y="2525799"/>
              <a:ext cx="10858500" cy="1052595"/>
            </a:xfrm>
            <a:prstGeom prst="rect">
              <a:avLst/>
            </a:prstGeom>
          </p:spPr>
          <p:txBody>
            <a:bodyPr wrap="square">
              <a:spAutoFit/>
            </a:bodyPr>
            <a:lstStyle/>
            <a:p>
              <a:pPr defTabSz="914332">
                <a:lnSpc>
                  <a:spcPct val="120000"/>
                </a:lnSpc>
                <a:spcBef>
                  <a:spcPct val="0"/>
                </a:spcBef>
                <a:defRPr/>
              </a:pPr>
              <a:r>
                <a:rPr lang="zh-CN" altLang="en-US" sz="2000" dirty="0">
                  <a:solidFill>
                    <a:srgbClr val="2F2F2F"/>
                  </a:solidFill>
                  <a:latin typeface="Arial" panose="020B0604020202020204" pitchFamily="34" charset="0"/>
                  <a:ea typeface="微软雅黑" panose="020B0503020204020204" pitchFamily="34" charset="-122"/>
                  <a:cs typeface="Arial" panose="020B0604020202020204" pitchFamily="34" charset="0"/>
                </a:rPr>
                <a:t>使用 </a:t>
              </a:r>
              <a:r>
                <a:rPr lang="en-US" altLang="zh-CN" sz="2000">
                  <a:solidFill>
                    <a:srgbClr val="2F2F2F"/>
                  </a:solidFill>
                  <a:latin typeface="Arial" panose="020B0604020202020204" pitchFamily="34" charset="0"/>
                  <a:ea typeface="微软雅黑" panose="020B0503020204020204" pitchFamily="34" charset="-122"/>
                  <a:cs typeface="Arial" panose="020B0604020202020204" pitchFamily="34" charset="0"/>
                </a:rPr>
                <a:t>iSlide </a:t>
              </a:r>
              <a:r>
                <a:rPr lang="en-US" altLang="zh-CN" sz="100" smtClean="0">
                  <a:solidFill>
                    <a:srgbClr val="2F2F2F"/>
                  </a:solidFill>
                  <a:latin typeface="Arial" panose="020B0604020202020204" pitchFamily="34" charset="0"/>
                  <a:ea typeface="微软雅黑" panose="020B0503020204020204" pitchFamily="34" charset="-122"/>
                  <a:cs typeface="Arial" panose="020B0604020202020204" pitchFamily="34" charset="0"/>
                </a:rPr>
                <a:t> </a:t>
              </a:r>
              <a:r>
                <a:rPr lang="en-US" altLang="zh-CN" sz="2000" smtClean="0">
                  <a:solidFill>
                    <a:srgbClr val="2F2F2F"/>
                  </a:solidFill>
                  <a:latin typeface="Arial" panose="020B0604020202020204" pitchFamily="34" charset="0"/>
                  <a:ea typeface="微软雅黑" panose="020B0503020204020204" pitchFamily="34" charset="-122"/>
                  <a:cs typeface="Arial" panose="020B0604020202020204" pitchFamily="34" charset="0"/>
                </a:rPr>
                <a:t>PPT </a:t>
              </a:r>
              <a:r>
                <a:rPr lang="zh-CN" altLang="en-US" sz="2000" dirty="0">
                  <a:solidFill>
                    <a:srgbClr val="2F2F2F"/>
                  </a:solidFill>
                  <a:latin typeface="Arial" panose="020B0604020202020204" pitchFamily="34" charset="0"/>
                  <a:ea typeface="微软雅黑" panose="020B0503020204020204" pitchFamily="34" charset="-122"/>
                  <a:cs typeface="Arial" panose="020B0604020202020204" pitchFamily="34" charset="0"/>
                </a:rPr>
                <a:t>插件</a:t>
              </a:r>
              <a:br>
                <a:rPr lang="zh-CN" altLang="en-US" sz="2000" dirty="0">
                  <a:solidFill>
                    <a:srgbClr val="2F2F2F"/>
                  </a:solidFill>
                  <a:latin typeface="Arial" panose="020B0604020202020204" pitchFamily="34" charset="0"/>
                  <a:ea typeface="微软雅黑" panose="020B0503020204020204" pitchFamily="34" charset="-122"/>
                  <a:cs typeface="Arial" panose="020B0604020202020204" pitchFamily="34" charset="0"/>
                </a:rPr>
              </a:br>
              <a:r>
                <a:rPr lang="zh-CN" altLang="en-US" sz="3200" b="1"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为您节省 </a:t>
              </a:r>
              <a:r>
                <a:rPr lang="en-US" altLang="zh-CN" sz="3200" b="1"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90% </a:t>
              </a:r>
              <a:r>
                <a:rPr lang="zh-CN" altLang="en-US" sz="3200" b="1"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的 </a:t>
              </a:r>
              <a:r>
                <a:rPr lang="en-US" altLang="zh-CN" sz="3200" b="1"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PPT </a:t>
              </a:r>
              <a:r>
                <a:rPr lang="zh-CN" altLang="en-US" sz="3200" b="1" dirty="0">
                  <a:solidFill>
                    <a:srgbClr val="2F2F2F"/>
                  </a:solidFill>
                  <a:latin typeface="微软雅黑" panose="020B0503020204020204" pitchFamily="34" charset="-122"/>
                  <a:ea typeface="微软雅黑" panose="020B0503020204020204" pitchFamily="34" charset="-122"/>
                  <a:cs typeface="Arial" panose="020B0604020202020204" pitchFamily="34" charset="0"/>
                </a:rPr>
                <a:t>设计时间</a:t>
              </a:r>
              <a:endParaRPr lang="en-US" altLang="en-US" sz="2800" dirty="0">
                <a:solidFill>
                  <a:srgbClr val="2F2F2F"/>
                </a:solidFill>
                <a:ea typeface="微软雅黑" panose="020B0503020204020204" pitchFamily="34" charset="-122"/>
                <a:cs typeface="Arial" panose="020B0604020202020204" pitchFamily="34" charset="0"/>
              </a:endParaRPr>
            </a:p>
          </p:txBody>
        </p:sp>
      </p:grpSp>
      <p:grpSp>
        <p:nvGrpSpPr>
          <p:cNvPr id="6" name="组合 5">
            <a:extLst>
              <a:ext uri="{FF2B5EF4-FFF2-40B4-BE49-F238E27FC236}">
                <a16:creationId xmlns="" xmlns:ahyp="http://schemas.microsoft.com/office/drawing/2018/hyperlinkcolor" xmlns:p14="http://schemas.microsoft.com/office/powerpoint/2010/main" xmlns:a16="http://schemas.microsoft.com/office/drawing/2014/main" id="{B20079A2-31CE-44D6-B924-1FF5F075B638}"/>
              </a:ext>
            </a:extLst>
          </p:cNvPr>
          <p:cNvGrpSpPr/>
          <p:nvPr/>
        </p:nvGrpSpPr>
        <p:grpSpPr>
          <a:xfrm>
            <a:off x="5252647" y="0"/>
            <a:ext cx="6939359" cy="6858000"/>
            <a:chOff x="5252643" y="0"/>
            <a:chExt cx="6939358" cy="6858000"/>
          </a:xfrm>
          <a:solidFill>
            <a:srgbClr val="F7F7F7"/>
          </a:solidFill>
        </p:grpSpPr>
        <p:sp>
          <p:nvSpPr>
            <p:cNvPr id="7" name="任意多边形: 形状 6">
              <a:extLst>
                <a:ext uri="{FF2B5EF4-FFF2-40B4-BE49-F238E27FC236}">
                  <a16:creationId xmlns="" xmlns:ahyp="http://schemas.microsoft.com/office/drawing/2018/hyperlinkcolor" xmlns:p14="http://schemas.microsoft.com/office/powerpoint/2010/main" xmlns:a16="http://schemas.microsoft.com/office/drawing/2014/main" id="{87027812-39ED-48F2-B846-15AF98F3E812}"/>
                </a:ext>
              </a:extLst>
            </p:cNvPr>
            <p:cNvSpPr>
              <a:spLocks/>
            </p:cNvSpPr>
            <p:nvPr/>
          </p:nvSpPr>
          <p:spPr>
            <a:xfrm rot="19800000">
              <a:off x="7350845" y="2199545"/>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grpFill/>
            <a:ln w="14015" cap="flat">
              <a:noFill/>
              <a:prstDash val="solid"/>
              <a:miter/>
            </a:ln>
          </p:spPr>
          <p:txBody>
            <a:bodyPr rtlCol="0" anchor="ctr"/>
            <a:lstStyle/>
            <a:p>
              <a:pPr lvl="0"/>
              <a:endParaRPr lang="zh-CN" altLang="en-US"/>
            </a:p>
          </p:txBody>
        </p:sp>
        <p:sp>
          <p:nvSpPr>
            <p:cNvPr id="8" name="任意多边形: 形状 7">
              <a:extLst>
                <a:ext uri="{FF2B5EF4-FFF2-40B4-BE49-F238E27FC236}">
                  <a16:creationId xmlns="" xmlns:ahyp="http://schemas.microsoft.com/office/drawing/2018/hyperlinkcolor" xmlns:p14="http://schemas.microsoft.com/office/powerpoint/2010/main" xmlns:a16="http://schemas.microsoft.com/office/drawing/2014/main" id="{B12EC4E2-8D6F-42F4-9502-A731433702A2}"/>
                </a:ext>
              </a:extLst>
            </p:cNvPr>
            <p:cNvSpPr/>
            <p:nvPr/>
          </p:nvSpPr>
          <p:spPr>
            <a:xfrm>
              <a:off x="9421670" y="0"/>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grpFill/>
            <a:ln w="11088" cap="flat">
              <a:noFill/>
              <a:prstDash val="solid"/>
              <a:miter/>
            </a:ln>
          </p:spPr>
          <p:txBody>
            <a:bodyPr rtlCol="0" anchor="ctr"/>
            <a:lstStyle/>
            <a:p>
              <a:pPr lvl="0"/>
              <a:endParaRPr lang="zh-CN" altLang="en-US"/>
            </a:p>
          </p:txBody>
        </p:sp>
        <p:sp>
          <p:nvSpPr>
            <p:cNvPr id="9" name="任意多边形: 形状 8">
              <a:extLst>
                <a:ext uri="{FF2B5EF4-FFF2-40B4-BE49-F238E27FC236}">
                  <a16:creationId xmlns="" xmlns:ahyp="http://schemas.microsoft.com/office/drawing/2018/hyperlinkcolor" xmlns:p14="http://schemas.microsoft.com/office/powerpoint/2010/main" xmlns:a16="http://schemas.microsoft.com/office/drawing/2014/main" id="{2D272403-40BD-427A-A3AF-22CDE281BD98}"/>
                </a:ext>
              </a:extLst>
            </p:cNvPr>
            <p:cNvSpPr/>
            <p:nvPr/>
          </p:nvSpPr>
          <p:spPr>
            <a:xfrm>
              <a:off x="5252643" y="3384444"/>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grpFill/>
            <a:ln w="14015" cap="flat">
              <a:noFill/>
              <a:prstDash val="solid"/>
              <a:miter/>
            </a:ln>
          </p:spPr>
          <p:txBody>
            <a:bodyPr rtlCol="0" anchor="ctr"/>
            <a:lstStyle/>
            <a:p>
              <a:pPr lvl="0"/>
              <a:endParaRPr lang="zh-CN" altLang="en-US"/>
            </a:p>
          </p:txBody>
        </p:sp>
      </p:grpSp>
    </p:spTree>
    <p:custDataLst>
      <p:tags r:id="rId1"/>
    </p:custDataLst>
    <p:extLst>
      <p:ext uri="{BB962C8B-B14F-4D97-AF65-F5344CB8AC3E}">
        <p14:creationId xmlns:p14="http://schemas.microsoft.com/office/powerpoint/2010/main" val="329752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5" name="文本框 604">
            <a:extLst>
              <a:ext uri="{FF2B5EF4-FFF2-40B4-BE49-F238E27FC236}">
                <a16:creationId xmlns="" xmlns:a14="http://schemas.microsoft.com/office/drawing/2010/main" xmlns:p14="http://schemas.microsoft.com/office/powerpoint/2010/main" xmlns:a16="http://schemas.microsoft.com/office/drawing/2014/main" id="{5CCDB481-C962-47F4-881B-6DD1C2002730}"/>
              </a:ext>
            </a:extLst>
          </p:cNvPr>
          <p:cNvSpPr txBox="1"/>
          <p:nvPr/>
        </p:nvSpPr>
        <p:spPr>
          <a:xfrm>
            <a:off x="985798" y="5464421"/>
            <a:ext cx="2558947" cy="400110"/>
          </a:xfrm>
          <a:prstGeom prst="rect">
            <a:avLst/>
          </a:prstGeom>
          <a:noFill/>
        </p:spPr>
        <p:txBody>
          <a:bodyPr wrap="square" rtlCol="0" anchor="ctr">
            <a:spAutoFit/>
          </a:bodyPr>
          <a:lstStyle/>
          <a:p>
            <a:r>
              <a:rPr lang="zh-CN" altLang="en-US" sz="1000" dirty="0">
                <a:solidFill>
                  <a:srgbClr val="2F2F2F"/>
                </a:solidFill>
              </a:rPr>
              <a:t>使用 </a:t>
            </a:r>
            <a:r>
              <a:rPr lang="en-US" altLang="zh-CN" sz="1000" dirty="0" err="1">
                <a:solidFill>
                  <a:srgbClr val="2F2F2F"/>
                </a:solidFill>
              </a:rPr>
              <a:t>iSlide</a:t>
            </a:r>
            <a:r>
              <a:rPr lang="en-US" altLang="zh-CN" sz="1000" dirty="0">
                <a:solidFill>
                  <a:srgbClr val="2F2F2F"/>
                </a:solidFill>
              </a:rPr>
              <a:t>【</a:t>
            </a:r>
            <a:r>
              <a:rPr lang="zh-CN" altLang="en-US" sz="1000" dirty="0">
                <a:solidFill>
                  <a:srgbClr val="2F2F2F"/>
                </a:solidFill>
              </a:rPr>
              <a:t>图示库</a:t>
            </a:r>
            <a:r>
              <a:rPr lang="en-US" altLang="zh-CN" sz="1000" dirty="0">
                <a:solidFill>
                  <a:srgbClr val="2F2F2F"/>
                </a:solidFill>
              </a:rPr>
              <a:t>】</a:t>
            </a:r>
            <a:r>
              <a:rPr lang="zh-CN" altLang="en-US" sz="1000" dirty="0">
                <a:solidFill>
                  <a:srgbClr val="2F2F2F"/>
                </a:solidFill>
              </a:rPr>
              <a:t>筛选图示</a:t>
            </a:r>
            <a:endParaRPr lang="en-US" altLang="zh-CN" sz="1000" dirty="0">
              <a:solidFill>
                <a:srgbClr val="2F2F2F"/>
              </a:solidFill>
            </a:endParaRPr>
          </a:p>
          <a:p>
            <a:r>
              <a:rPr lang="en-US" altLang="zh-CN" sz="1000">
                <a:solidFill>
                  <a:srgbClr val="2F2F2F"/>
                </a:solidFill>
              </a:rPr>
              <a:t>Search </a:t>
            </a:r>
            <a:r>
              <a:rPr lang="en-US" altLang="zh-CN" sz="1000" smtClean="0">
                <a:solidFill>
                  <a:srgbClr val="2F2F2F"/>
                </a:solidFill>
              </a:rPr>
              <a:t>dia</a:t>
            </a:r>
            <a:r>
              <a:rPr lang="en-US" altLang="zh-CN" sz="100" smtClean="0">
                <a:solidFill>
                  <a:srgbClr val="2F2F2F"/>
                </a:solidFill>
              </a:rPr>
              <a:t> </a:t>
            </a:r>
            <a:r>
              <a:rPr lang="en-US" altLang="zh-CN" sz="1000" smtClean="0">
                <a:solidFill>
                  <a:srgbClr val="2F2F2F"/>
                </a:solidFill>
              </a:rPr>
              <a:t>grams </a:t>
            </a:r>
            <a:r>
              <a:rPr lang="en-US" altLang="zh-CN" sz="1000" dirty="0">
                <a:solidFill>
                  <a:srgbClr val="2F2F2F"/>
                </a:solidFill>
              </a:rPr>
              <a:t>in iSlide Diagram Library</a:t>
            </a:r>
            <a:endParaRPr lang="zh-CN" altLang="en-US" sz="1000" dirty="0">
              <a:solidFill>
                <a:srgbClr val="2F2F2F"/>
              </a:solidFill>
            </a:endParaRPr>
          </a:p>
        </p:txBody>
      </p:sp>
      <p:sp>
        <p:nvSpPr>
          <p:cNvPr id="606" name="椭圆 605">
            <a:extLst>
              <a:ext uri="{FF2B5EF4-FFF2-40B4-BE49-F238E27FC236}">
                <a16:creationId xmlns="" xmlns:a14="http://schemas.microsoft.com/office/drawing/2010/main" xmlns:p14="http://schemas.microsoft.com/office/powerpoint/2010/main" xmlns:a16="http://schemas.microsoft.com/office/drawing/2014/main" id="{BBAFAFCE-AD85-4ED5-894D-028379A54ED7}"/>
              </a:ext>
            </a:extLst>
          </p:cNvPr>
          <p:cNvSpPr/>
          <p:nvPr/>
        </p:nvSpPr>
        <p:spPr>
          <a:xfrm>
            <a:off x="660400" y="5526305"/>
            <a:ext cx="276343" cy="276341"/>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zh-CN" altLang="en-US" sz="1200" dirty="0"/>
          </a:p>
        </p:txBody>
      </p:sp>
      <p:sp>
        <p:nvSpPr>
          <p:cNvPr id="608" name="文本框 607">
            <a:extLst>
              <a:ext uri="{FF2B5EF4-FFF2-40B4-BE49-F238E27FC236}">
                <a16:creationId xmlns="" xmlns:a14="http://schemas.microsoft.com/office/drawing/2010/main" xmlns:p14="http://schemas.microsoft.com/office/powerpoint/2010/main" xmlns:a16="http://schemas.microsoft.com/office/drawing/2014/main" id="{E808DBD7-0F1A-4037-9699-410F7A953BB4}"/>
              </a:ext>
            </a:extLst>
          </p:cNvPr>
          <p:cNvSpPr txBox="1"/>
          <p:nvPr/>
        </p:nvSpPr>
        <p:spPr>
          <a:xfrm>
            <a:off x="4677199" y="5464437"/>
            <a:ext cx="5284056" cy="400110"/>
          </a:xfrm>
          <a:prstGeom prst="rect">
            <a:avLst/>
          </a:prstGeom>
          <a:noFill/>
        </p:spPr>
        <p:txBody>
          <a:bodyPr wrap="square" rtlCol="0" anchor="ctr">
            <a:spAutoFit/>
          </a:bodyPr>
          <a:lstStyle/>
          <a:p>
            <a:r>
              <a:rPr lang="zh-CN" altLang="en-US" sz="1000" dirty="0">
                <a:solidFill>
                  <a:srgbClr val="2F2F2F"/>
                </a:solidFill>
              </a:rPr>
              <a:t>选择图示插入当前 </a:t>
            </a:r>
            <a:r>
              <a:rPr lang="en-US" altLang="zh-CN" sz="1000" dirty="0">
                <a:solidFill>
                  <a:srgbClr val="2F2F2F"/>
                </a:solidFill>
              </a:rPr>
              <a:t>PPT </a:t>
            </a:r>
            <a:r>
              <a:rPr lang="zh-CN" altLang="en-US" sz="1000" dirty="0">
                <a:solidFill>
                  <a:srgbClr val="2F2F2F"/>
                </a:solidFill>
              </a:rPr>
              <a:t>主题，编辑修改文字，替换图标或填充图片</a:t>
            </a:r>
            <a:endParaRPr lang="en-US" altLang="zh-CN" sz="1000" dirty="0">
              <a:solidFill>
                <a:srgbClr val="2F2F2F"/>
              </a:solidFill>
            </a:endParaRPr>
          </a:p>
          <a:p>
            <a:r>
              <a:rPr lang="en-US" altLang="zh-CN" sz="1000" dirty="0">
                <a:solidFill>
                  <a:srgbClr val="2F2F2F"/>
                </a:solidFill>
              </a:rPr>
              <a:t>Click to insert </a:t>
            </a:r>
            <a:r>
              <a:rPr lang="en-US" altLang="zh-CN" sz="1000">
                <a:solidFill>
                  <a:srgbClr val="2F2F2F"/>
                </a:solidFill>
              </a:rPr>
              <a:t>diagram </a:t>
            </a:r>
            <a:r>
              <a:rPr lang="en-US" altLang="zh-CN" sz="1000" smtClean="0">
                <a:solidFill>
                  <a:srgbClr val="2F2F2F"/>
                </a:solidFill>
              </a:rPr>
              <a:t>in</a:t>
            </a:r>
            <a:r>
              <a:rPr lang="en-US" altLang="zh-CN" sz="100" smtClean="0">
                <a:solidFill>
                  <a:srgbClr val="2F2F2F"/>
                </a:solidFill>
              </a:rPr>
              <a:t> </a:t>
            </a:r>
            <a:r>
              <a:rPr lang="en-US" altLang="zh-CN" sz="1000" smtClean="0">
                <a:solidFill>
                  <a:srgbClr val="2F2F2F"/>
                </a:solidFill>
              </a:rPr>
              <a:t>to </a:t>
            </a:r>
            <a:r>
              <a:rPr lang="en-US" altLang="zh-CN" sz="1000" dirty="0">
                <a:solidFill>
                  <a:srgbClr val="2F2F2F"/>
                </a:solidFill>
              </a:rPr>
              <a:t>current slide, then edit text, replace icons or fill pictures</a:t>
            </a:r>
            <a:endParaRPr lang="zh-CN" altLang="en-US" sz="1000" dirty="0">
              <a:solidFill>
                <a:srgbClr val="2F2F2F"/>
              </a:solidFill>
            </a:endParaRPr>
          </a:p>
        </p:txBody>
      </p:sp>
      <p:sp>
        <p:nvSpPr>
          <p:cNvPr id="609" name="椭圆 608">
            <a:extLst>
              <a:ext uri="{FF2B5EF4-FFF2-40B4-BE49-F238E27FC236}">
                <a16:creationId xmlns="" xmlns:a14="http://schemas.microsoft.com/office/drawing/2010/main" xmlns:p14="http://schemas.microsoft.com/office/powerpoint/2010/main" xmlns:a16="http://schemas.microsoft.com/office/drawing/2014/main" id="{42B1532E-6800-4DB7-A456-55C6D9651A6A}"/>
              </a:ext>
            </a:extLst>
          </p:cNvPr>
          <p:cNvSpPr/>
          <p:nvPr/>
        </p:nvSpPr>
        <p:spPr>
          <a:xfrm>
            <a:off x="4355743" y="5526320"/>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zh-CN" altLang="en-US" sz="1200" dirty="0"/>
          </a:p>
        </p:txBody>
      </p:sp>
      <p:grpSp>
        <p:nvGrpSpPr>
          <p:cNvPr id="199" name="组合 198">
            <a:extLst>
              <a:ext uri="{FF2B5EF4-FFF2-40B4-BE49-F238E27FC236}">
                <a16:creationId xmlns="" xmlns:a14="http://schemas.microsoft.com/office/drawing/2010/main" xmlns:p14="http://schemas.microsoft.com/office/powerpoint/2010/main" xmlns:a16="http://schemas.microsoft.com/office/drawing/2014/main" id="{20144B8B-CD16-47CC-9F33-4C1C08CF978C}"/>
              </a:ext>
            </a:extLst>
          </p:cNvPr>
          <p:cNvGrpSpPr/>
          <p:nvPr/>
        </p:nvGrpSpPr>
        <p:grpSpPr>
          <a:xfrm>
            <a:off x="660400" y="1959182"/>
            <a:ext cx="3002400" cy="3002401"/>
            <a:chOff x="677034" y="1959176"/>
            <a:chExt cx="3002400" cy="3002401"/>
          </a:xfrm>
        </p:grpSpPr>
        <p:sp>
          <p:nvSpPr>
            <p:cNvPr id="854" name="矩形 853">
              <a:extLst>
                <a:ext uri="{FF2B5EF4-FFF2-40B4-BE49-F238E27FC236}">
                  <a16:creationId xmlns="" xmlns:a14="http://schemas.microsoft.com/office/drawing/2010/main" xmlns:p14="http://schemas.microsoft.com/office/powerpoint/2010/main" xmlns:a16="http://schemas.microsoft.com/office/drawing/2014/main" id="{BA8BA330-F6C5-428A-8FB0-D295E5F08876}"/>
                </a:ext>
              </a:extLst>
            </p:cNvPr>
            <p:cNvSpPr/>
            <p:nvPr/>
          </p:nvSpPr>
          <p:spPr>
            <a:xfrm>
              <a:off x="677034" y="1959176"/>
              <a:ext cx="3002400" cy="3002400"/>
            </a:xfrm>
            <a:prstGeom prst="rect">
              <a:avLst/>
            </a:prstGeom>
            <a:gradFill>
              <a:gsLst>
                <a:gs pos="80000">
                  <a:schemeClr val="bg1"/>
                </a:gs>
                <a:gs pos="100000">
                  <a:schemeClr val="bg1">
                    <a:alpha val="0"/>
                  </a:schemeClr>
                </a:gs>
              </a:gsLst>
              <a:lin ang="5400000" scaled="1"/>
            </a:gradFill>
            <a:ln w="9525">
              <a:noFill/>
            </a:ln>
            <a:effectLst>
              <a:outerShdw blurRad="63500" sx="102000" sy="102000" algn="ctr" rotWithShape="0">
                <a:srgbClr val="E7E5EA">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175" name="组合 1174">
              <a:extLst>
                <a:ext uri="{FF2B5EF4-FFF2-40B4-BE49-F238E27FC236}">
                  <a16:creationId xmlns="" xmlns:a14="http://schemas.microsoft.com/office/drawing/2010/main" xmlns:p14="http://schemas.microsoft.com/office/powerpoint/2010/main" xmlns:a16="http://schemas.microsoft.com/office/drawing/2014/main" id="{AE850707-79EE-4926-8282-2DF39231E88A}"/>
                </a:ext>
              </a:extLst>
            </p:cNvPr>
            <p:cNvGrpSpPr/>
            <p:nvPr/>
          </p:nvGrpSpPr>
          <p:grpSpPr>
            <a:xfrm>
              <a:off x="2237046" y="3541481"/>
              <a:ext cx="1322298" cy="743793"/>
              <a:chOff x="795891" y="2682194"/>
              <a:chExt cx="1322298" cy="743793"/>
            </a:xfrm>
          </p:grpSpPr>
          <p:sp>
            <p:nvSpPr>
              <p:cNvPr id="1176" name="矩形: 圆角 1175">
                <a:extLst>
                  <a:ext uri="{FF2B5EF4-FFF2-40B4-BE49-F238E27FC236}">
                    <a16:creationId xmlns="" xmlns:a14="http://schemas.microsoft.com/office/drawing/2010/main" xmlns:p14="http://schemas.microsoft.com/office/powerpoint/2010/main" xmlns:a16="http://schemas.microsoft.com/office/drawing/2014/main" id="{C77ECE32-79B9-4A12-A540-656E059A5138}"/>
                  </a:ext>
                </a:extLst>
              </p:cNvPr>
              <p:cNvSpPr>
                <a:spLocks noChangeAspect="1"/>
              </p:cNvSpPr>
              <p:nvPr/>
            </p:nvSpPr>
            <p:spPr>
              <a:xfrm>
                <a:off x="795891" y="2682194"/>
                <a:ext cx="1322298" cy="743793"/>
              </a:xfrm>
              <a:prstGeom prst="roundRect">
                <a:avLst>
                  <a:gd name="adj" fmla="val 4418"/>
                </a:avLst>
              </a:prstGeom>
              <a:solidFill>
                <a:schemeClr val="bg1"/>
              </a:solidFill>
              <a:ln w="12700">
                <a:solidFill>
                  <a:srgbClr val="F0E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77" name="任意多边形: 形状 1176">
                <a:extLst>
                  <a:ext uri="{FF2B5EF4-FFF2-40B4-BE49-F238E27FC236}">
                    <a16:creationId xmlns="" xmlns:a14="http://schemas.microsoft.com/office/drawing/2010/main" xmlns:p14="http://schemas.microsoft.com/office/powerpoint/2010/main" xmlns:a16="http://schemas.microsoft.com/office/drawing/2014/main" id="{D8D8F1ED-AD80-40D6-BECB-C842BA1E550A}"/>
                  </a:ext>
                </a:extLst>
              </p:cNvPr>
              <p:cNvSpPr/>
              <p:nvPr/>
            </p:nvSpPr>
            <p:spPr>
              <a:xfrm>
                <a:off x="795891" y="2682194"/>
                <a:ext cx="1322298" cy="382553"/>
              </a:xfrm>
              <a:custGeom>
                <a:avLst/>
                <a:gdLst>
                  <a:gd name="connsiteX0" fmla="*/ 29553 w 1189177"/>
                  <a:gd name="connsiteY0" fmla="*/ 0 h 385548"/>
                  <a:gd name="connsiteX1" fmla="*/ 1159624 w 1189177"/>
                  <a:gd name="connsiteY1" fmla="*/ 0 h 385548"/>
                  <a:gd name="connsiteX2" fmla="*/ 1189177 w 1189177"/>
                  <a:gd name="connsiteY2" fmla="*/ 29553 h 385548"/>
                  <a:gd name="connsiteX3" fmla="*/ 1189177 w 1189177"/>
                  <a:gd name="connsiteY3" fmla="*/ 385548 h 385548"/>
                  <a:gd name="connsiteX4" fmla="*/ 0 w 1189177"/>
                  <a:gd name="connsiteY4" fmla="*/ 385548 h 385548"/>
                  <a:gd name="connsiteX5" fmla="*/ 0 w 1189177"/>
                  <a:gd name="connsiteY5" fmla="*/ 29553 h 385548"/>
                  <a:gd name="connsiteX6" fmla="*/ 29553 w 1189177"/>
                  <a:gd name="connsiteY6" fmla="*/ 0 h 38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177" h="385548">
                    <a:moveTo>
                      <a:pt x="29553" y="0"/>
                    </a:moveTo>
                    <a:lnTo>
                      <a:pt x="1159624" y="0"/>
                    </a:lnTo>
                    <a:cubicBezTo>
                      <a:pt x="1175946" y="0"/>
                      <a:pt x="1189177" y="13231"/>
                      <a:pt x="1189177" y="29553"/>
                    </a:cubicBezTo>
                    <a:lnTo>
                      <a:pt x="1189177" y="385548"/>
                    </a:lnTo>
                    <a:lnTo>
                      <a:pt x="0" y="385548"/>
                    </a:lnTo>
                    <a:lnTo>
                      <a:pt x="0" y="29553"/>
                    </a:lnTo>
                    <a:cubicBezTo>
                      <a:pt x="0" y="13231"/>
                      <a:pt x="13231" y="0"/>
                      <a:pt x="29553" y="0"/>
                    </a:cubicBezTo>
                    <a:close/>
                  </a:path>
                </a:pathLst>
              </a:custGeom>
              <a:solidFill>
                <a:srgbClr val="867D98">
                  <a:lumMod val="20000"/>
                  <a:lumOff val="80000"/>
                </a:srgbClr>
              </a:solidFill>
              <a:ln w="381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grpSp>
            <p:nvGrpSpPr>
              <p:cNvPr id="1178" name="组合 1177">
                <a:extLst>
                  <a:ext uri="{FF2B5EF4-FFF2-40B4-BE49-F238E27FC236}">
                    <a16:creationId xmlns="" xmlns:a14="http://schemas.microsoft.com/office/drawing/2010/main" xmlns:p14="http://schemas.microsoft.com/office/powerpoint/2010/main" xmlns:a16="http://schemas.microsoft.com/office/drawing/2014/main" id="{28511EBC-9EF7-4DD2-9C71-440E2C7E88B2}"/>
                  </a:ext>
                </a:extLst>
              </p:cNvPr>
              <p:cNvGrpSpPr/>
              <p:nvPr/>
            </p:nvGrpSpPr>
            <p:grpSpPr>
              <a:xfrm>
                <a:off x="903307" y="3161290"/>
                <a:ext cx="1107466" cy="151273"/>
                <a:chOff x="890763" y="3168433"/>
                <a:chExt cx="1107466" cy="151273"/>
              </a:xfrm>
            </p:grpSpPr>
            <p:grpSp>
              <p:nvGrpSpPr>
                <p:cNvPr id="1179" name="组合 1178">
                  <a:extLst>
                    <a:ext uri="{FF2B5EF4-FFF2-40B4-BE49-F238E27FC236}">
                      <a16:creationId xmlns="" xmlns:a14="http://schemas.microsoft.com/office/drawing/2010/main" xmlns:p14="http://schemas.microsoft.com/office/powerpoint/2010/main" xmlns:a16="http://schemas.microsoft.com/office/drawing/2014/main" id="{C7245D6A-88C2-4564-A776-93D4903660CA}"/>
                    </a:ext>
                  </a:extLst>
                </p:cNvPr>
                <p:cNvGrpSpPr/>
                <p:nvPr/>
              </p:nvGrpSpPr>
              <p:grpSpPr>
                <a:xfrm>
                  <a:off x="890763" y="3168433"/>
                  <a:ext cx="288000" cy="151273"/>
                  <a:chOff x="890763" y="3187237"/>
                  <a:chExt cx="288000" cy="151273"/>
                </a:xfrm>
              </p:grpSpPr>
              <p:sp>
                <p:nvSpPr>
                  <p:cNvPr id="1186" name="矩形 1185">
                    <a:extLst>
                      <a:ext uri="{FF2B5EF4-FFF2-40B4-BE49-F238E27FC236}">
                        <a16:creationId xmlns="" xmlns:a14="http://schemas.microsoft.com/office/drawing/2010/main" xmlns:p14="http://schemas.microsoft.com/office/powerpoint/2010/main" xmlns:a16="http://schemas.microsoft.com/office/drawing/2014/main" id="{3558600A-838B-4B82-A710-8E22238BEB82}"/>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7" name="矩形 1186">
                    <a:extLst>
                      <a:ext uri="{FF2B5EF4-FFF2-40B4-BE49-F238E27FC236}">
                        <a16:creationId xmlns="" xmlns:a14="http://schemas.microsoft.com/office/drawing/2010/main" xmlns:p14="http://schemas.microsoft.com/office/powerpoint/2010/main" xmlns:a16="http://schemas.microsoft.com/office/drawing/2014/main" id="{CCA9112F-73C5-4C39-BE10-3AA73133E594}"/>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0" name="组合 1179">
                  <a:extLst>
                    <a:ext uri="{FF2B5EF4-FFF2-40B4-BE49-F238E27FC236}">
                      <a16:creationId xmlns="" xmlns:a14="http://schemas.microsoft.com/office/drawing/2010/main" xmlns:p14="http://schemas.microsoft.com/office/powerpoint/2010/main" xmlns:a16="http://schemas.microsoft.com/office/drawing/2014/main" id="{EBEFA3BC-34D0-4B85-A593-58A86E525EE0}"/>
                    </a:ext>
                  </a:extLst>
                </p:cNvPr>
                <p:cNvGrpSpPr/>
                <p:nvPr/>
              </p:nvGrpSpPr>
              <p:grpSpPr>
                <a:xfrm>
                  <a:off x="1300496" y="3168433"/>
                  <a:ext cx="288000" cy="151273"/>
                  <a:chOff x="890763" y="3187237"/>
                  <a:chExt cx="288000" cy="151273"/>
                </a:xfrm>
              </p:grpSpPr>
              <p:sp>
                <p:nvSpPr>
                  <p:cNvPr id="1184" name="矩形 1183">
                    <a:extLst>
                      <a:ext uri="{FF2B5EF4-FFF2-40B4-BE49-F238E27FC236}">
                        <a16:creationId xmlns="" xmlns:a14="http://schemas.microsoft.com/office/drawing/2010/main" xmlns:p14="http://schemas.microsoft.com/office/powerpoint/2010/main" xmlns:a16="http://schemas.microsoft.com/office/drawing/2014/main" id="{9861A848-16B8-4211-9FC9-45D02AACFAF8}"/>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5" name="矩形 1184">
                    <a:extLst>
                      <a:ext uri="{FF2B5EF4-FFF2-40B4-BE49-F238E27FC236}">
                        <a16:creationId xmlns="" xmlns:a14="http://schemas.microsoft.com/office/drawing/2010/main" xmlns:p14="http://schemas.microsoft.com/office/powerpoint/2010/main" xmlns:a16="http://schemas.microsoft.com/office/drawing/2014/main" id="{41EAD282-F1B9-47C8-8237-1593EFAA3566}"/>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1" name="组合 1180">
                  <a:extLst>
                    <a:ext uri="{FF2B5EF4-FFF2-40B4-BE49-F238E27FC236}">
                      <a16:creationId xmlns="" xmlns:a14="http://schemas.microsoft.com/office/drawing/2010/main" xmlns:p14="http://schemas.microsoft.com/office/powerpoint/2010/main" xmlns:a16="http://schemas.microsoft.com/office/drawing/2014/main" id="{C4ECBB84-A9C1-43CF-992F-B7D2A9AEFF9D}"/>
                    </a:ext>
                  </a:extLst>
                </p:cNvPr>
                <p:cNvGrpSpPr/>
                <p:nvPr/>
              </p:nvGrpSpPr>
              <p:grpSpPr>
                <a:xfrm>
                  <a:off x="1710229" y="3168433"/>
                  <a:ext cx="288000" cy="151273"/>
                  <a:chOff x="890763" y="3187237"/>
                  <a:chExt cx="288000" cy="151273"/>
                </a:xfrm>
              </p:grpSpPr>
              <p:sp>
                <p:nvSpPr>
                  <p:cNvPr id="1182" name="矩形 1181">
                    <a:extLst>
                      <a:ext uri="{FF2B5EF4-FFF2-40B4-BE49-F238E27FC236}">
                        <a16:creationId xmlns="" xmlns:a14="http://schemas.microsoft.com/office/drawing/2010/main" xmlns:p14="http://schemas.microsoft.com/office/powerpoint/2010/main" xmlns:a16="http://schemas.microsoft.com/office/drawing/2014/main" id="{210D9AC1-FCD2-4D8D-B173-7E1E87899759}"/>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3" name="矩形 1182">
                    <a:extLst>
                      <a:ext uri="{FF2B5EF4-FFF2-40B4-BE49-F238E27FC236}">
                        <a16:creationId xmlns="" xmlns:a14="http://schemas.microsoft.com/office/drawing/2010/main" xmlns:p14="http://schemas.microsoft.com/office/powerpoint/2010/main" xmlns:a16="http://schemas.microsoft.com/office/drawing/2014/main" id="{27D00380-E26D-4D19-8C1E-0D0FC2518CEB}"/>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846" name="矩形 845">
              <a:extLst>
                <a:ext uri="{FF2B5EF4-FFF2-40B4-BE49-F238E27FC236}">
                  <a16:creationId xmlns="" xmlns:a14="http://schemas.microsoft.com/office/drawing/2010/main" xmlns:p14="http://schemas.microsoft.com/office/powerpoint/2010/main" xmlns:a16="http://schemas.microsoft.com/office/drawing/2014/main" id="{8843ECBA-98A8-425F-B9CE-8DF5FACEEB4E}"/>
                </a:ext>
              </a:extLst>
            </p:cNvPr>
            <p:cNvSpPr/>
            <p:nvPr/>
          </p:nvSpPr>
          <p:spPr>
            <a:xfrm>
              <a:off x="677034" y="1964334"/>
              <a:ext cx="3002400" cy="320240"/>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847" name="矩形 846">
              <a:extLst>
                <a:ext uri="{FF2B5EF4-FFF2-40B4-BE49-F238E27FC236}">
                  <a16:creationId xmlns="" xmlns:a14="http://schemas.microsoft.com/office/drawing/2010/main" xmlns:p14="http://schemas.microsoft.com/office/powerpoint/2010/main" xmlns:a16="http://schemas.microsoft.com/office/drawing/2014/main" id="{C5551026-40D8-4A72-9A74-3E935305E165}"/>
                </a:ext>
              </a:extLst>
            </p:cNvPr>
            <p:cNvSpPr/>
            <p:nvPr/>
          </p:nvSpPr>
          <p:spPr>
            <a:xfrm>
              <a:off x="797125" y="2038897"/>
              <a:ext cx="1436291" cy="153888"/>
            </a:xfrm>
            <a:prstGeom prst="rect">
              <a:avLst/>
            </a:prstGeom>
          </p:spPr>
          <p:txBody>
            <a:bodyPr wrap="non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kern="0" dirty="0">
                  <a:solidFill>
                    <a:srgbClr val="FFFFFF"/>
                  </a:solidFill>
                </a:rPr>
                <a:t>图示库 </a:t>
              </a:r>
              <a:r>
                <a:rPr lang="en-US" altLang="zh-CN" sz="1000" kern="0" dirty="0">
                  <a:solidFill>
                    <a:srgbClr val="FFFFFF"/>
                  </a:solidFill>
                </a:rPr>
                <a:t>/ </a:t>
              </a:r>
              <a:r>
                <a:rPr lang="en-US" altLang="zh-CN" sz="1000" kern="0">
                  <a:solidFill>
                    <a:srgbClr val="FFFFFF"/>
                  </a:solidFill>
                </a:rPr>
                <a:t>Diagram </a:t>
              </a:r>
              <a:r>
                <a:rPr lang="en-US" altLang="zh-CN" sz="1000" kern="0" smtClean="0">
                  <a:solidFill>
                    <a:srgbClr val="FFFFFF"/>
                  </a:solidFill>
                </a:rPr>
                <a:t>Lib</a:t>
              </a:r>
              <a:r>
                <a:rPr lang="en-US" altLang="zh-CN" sz="100" kern="0" smtClean="0">
                  <a:solidFill>
                    <a:srgbClr val="FFFFFF"/>
                  </a:solidFill>
                </a:rPr>
                <a:t> </a:t>
              </a:r>
              <a:r>
                <a:rPr lang="en-US" altLang="zh-CN" sz="1000" kern="0" smtClean="0">
                  <a:solidFill>
                    <a:srgbClr val="FFFFFF"/>
                  </a:solidFill>
                </a:rPr>
                <a:t>rary</a:t>
              </a:r>
              <a:endParaRPr lang="zh-CN" altLang="en-US" sz="1000" dirty="0"/>
            </a:p>
          </p:txBody>
        </p:sp>
        <p:sp>
          <p:nvSpPr>
            <p:cNvPr id="848" name="Multiply 213">
              <a:extLst>
                <a:ext uri="{FF2B5EF4-FFF2-40B4-BE49-F238E27FC236}">
                  <a16:creationId xmlns="" xmlns:a14="http://schemas.microsoft.com/office/drawing/2010/main" xmlns:p14="http://schemas.microsoft.com/office/powerpoint/2010/main" xmlns:a16="http://schemas.microsoft.com/office/drawing/2014/main" id="{3838A130-2F03-4DA6-9A10-BF5D0AD4D3F2}"/>
                </a:ext>
              </a:extLst>
            </p:cNvPr>
            <p:cNvSpPr>
              <a:spLocks noChangeAspect="1"/>
            </p:cNvSpPr>
            <p:nvPr/>
          </p:nvSpPr>
          <p:spPr>
            <a:xfrm>
              <a:off x="3465543" y="2068412"/>
              <a:ext cx="112084" cy="112084"/>
            </a:xfrm>
            <a:custGeom>
              <a:avLst/>
              <a:gdLst>
                <a:gd name="T0" fmla="*/ 11040 w 11360"/>
                <a:gd name="T1" fmla="*/ 320 h 11360"/>
                <a:gd name="T2" fmla="*/ 11040 w 11360"/>
                <a:gd name="T3" fmla="*/ 1360 h 11360"/>
                <a:gd name="T4" fmla="*/ 6720 w 11360"/>
                <a:gd name="T5" fmla="*/ 5680 h 11360"/>
                <a:gd name="T6" fmla="*/ 11040 w 11360"/>
                <a:gd name="T7" fmla="*/ 10000 h 11360"/>
                <a:gd name="T8" fmla="*/ 11040 w 11360"/>
                <a:gd name="T9" fmla="*/ 11040 h 11360"/>
                <a:gd name="T10" fmla="*/ 10000 w 11360"/>
                <a:gd name="T11" fmla="*/ 11040 h 11360"/>
                <a:gd name="T12" fmla="*/ 5680 w 11360"/>
                <a:gd name="T13" fmla="*/ 6720 h 11360"/>
                <a:gd name="T14" fmla="*/ 1360 w 11360"/>
                <a:gd name="T15" fmla="*/ 11040 h 11360"/>
                <a:gd name="T16" fmla="*/ 320 w 11360"/>
                <a:gd name="T17" fmla="*/ 11040 h 11360"/>
                <a:gd name="T18" fmla="*/ 320 w 11360"/>
                <a:gd name="T19" fmla="*/ 10000 h 11360"/>
                <a:gd name="T20" fmla="*/ 4640 w 11360"/>
                <a:gd name="T21" fmla="*/ 5680 h 11360"/>
                <a:gd name="T22" fmla="*/ 320 w 11360"/>
                <a:gd name="T23" fmla="*/ 1360 h 11360"/>
                <a:gd name="T24" fmla="*/ 320 w 11360"/>
                <a:gd name="T25" fmla="*/ 320 h 11360"/>
                <a:gd name="T26" fmla="*/ 1360 w 11360"/>
                <a:gd name="T27" fmla="*/ 320 h 11360"/>
                <a:gd name="T28" fmla="*/ 5680 w 11360"/>
                <a:gd name="T29" fmla="*/ 4640 h 11360"/>
                <a:gd name="T30" fmla="*/ 10000 w 11360"/>
                <a:gd name="T31" fmla="*/ 320 h 11360"/>
                <a:gd name="T32" fmla="*/ 11040 w 11360"/>
                <a:gd name="T33" fmla="*/ 320 h 1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60" h="11360">
                  <a:moveTo>
                    <a:pt x="11040" y="320"/>
                  </a:moveTo>
                  <a:cubicBezTo>
                    <a:pt x="11360" y="640"/>
                    <a:pt x="11360" y="1120"/>
                    <a:pt x="11040" y="1360"/>
                  </a:cubicBezTo>
                  <a:lnTo>
                    <a:pt x="6720" y="5680"/>
                  </a:lnTo>
                  <a:lnTo>
                    <a:pt x="11040" y="10000"/>
                  </a:lnTo>
                  <a:cubicBezTo>
                    <a:pt x="11360" y="10320"/>
                    <a:pt x="11360" y="10800"/>
                    <a:pt x="11040" y="11040"/>
                  </a:cubicBezTo>
                  <a:cubicBezTo>
                    <a:pt x="10720" y="11360"/>
                    <a:pt x="10240" y="11360"/>
                    <a:pt x="10000" y="11040"/>
                  </a:cubicBezTo>
                  <a:lnTo>
                    <a:pt x="5680" y="6720"/>
                  </a:lnTo>
                  <a:lnTo>
                    <a:pt x="1360" y="11040"/>
                  </a:lnTo>
                  <a:cubicBezTo>
                    <a:pt x="1040" y="11360"/>
                    <a:pt x="560" y="11360"/>
                    <a:pt x="320" y="11040"/>
                  </a:cubicBezTo>
                  <a:cubicBezTo>
                    <a:pt x="0" y="10720"/>
                    <a:pt x="0" y="10240"/>
                    <a:pt x="320" y="10000"/>
                  </a:cubicBezTo>
                  <a:lnTo>
                    <a:pt x="4640" y="5680"/>
                  </a:lnTo>
                  <a:lnTo>
                    <a:pt x="320" y="1360"/>
                  </a:lnTo>
                  <a:cubicBezTo>
                    <a:pt x="0" y="1040"/>
                    <a:pt x="0" y="560"/>
                    <a:pt x="320" y="320"/>
                  </a:cubicBezTo>
                  <a:cubicBezTo>
                    <a:pt x="640" y="80"/>
                    <a:pt x="1120" y="0"/>
                    <a:pt x="1360" y="320"/>
                  </a:cubicBezTo>
                  <a:lnTo>
                    <a:pt x="5680" y="4640"/>
                  </a:lnTo>
                  <a:lnTo>
                    <a:pt x="10000" y="320"/>
                  </a:lnTo>
                  <a:cubicBezTo>
                    <a:pt x="10240" y="0"/>
                    <a:pt x="10800" y="0"/>
                    <a:pt x="11040" y="320"/>
                  </a:cubicBezTo>
                  <a:close/>
                </a:path>
              </a:pathLst>
            </a:cu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a:defRPr/>
              </a:pPr>
              <a:endParaRPr lang="zh-CN" altLang="en-US" kern="0">
                <a:solidFill>
                  <a:srgbClr val="FFFFFF"/>
                </a:solidFill>
                <a:latin typeface="Arial"/>
                <a:ea typeface="微软雅黑"/>
              </a:endParaRPr>
            </a:p>
          </p:txBody>
        </p:sp>
        <p:grpSp>
          <p:nvGrpSpPr>
            <p:cNvPr id="850" name="组合 849">
              <a:extLst>
                <a:ext uri="{FF2B5EF4-FFF2-40B4-BE49-F238E27FC236}">
                  <a16:creationId xmlns="" xmlns:a14="http://schemas.microsoft.com/office/drawing/2010/main" xmlns:p14="http://schemas.microsoft.com/office/powerpoint/2010/main" xmlns:a16="http://schemas.microsoft.com/office/drawing/2014/main" id="{C2AC0C8A-FD06-42B3-84FE-67EBE61ABAE7}"/>
                </a:ext>
              </a:extLst>
            </p:cNvPr>
            <p:cNvGrpSpPr/>
            <p:nvPr/>
          </p:nvGrpSpPr>
          <p:grpSpPr>
            <a:xfrm>
              <a:off x="797124" y="2404170"/>
              <a:ext cx="1205447" cy="160120"/>
              <a:chOff x="4248155" y="2141651"/>
              <a:chExt cx="1084090" cy="144000"/>
            </a:xfrm>
            <a:solidFill>
              <a:srgbClr val="E7E5EA"/>
            </a:solidFill>
          </p:grpSpPr>
          <p:sp>
            <p:nvSpPr>
              <p:cNvPr id="996" name="矩形 995">
                <a:extLst>
                  <a:ext uri="{FF2B5EF4-FFF2-40B4-BE49-F238E27FC236}">
                    <a16:creationId xmlns="" xmlns:a14="http://schemas.microsoft.com/office/drawing/2010/main" xmlns:p14="http://schemas.microsoft.com/office/powerpoint/2010/main" xmlns:a16="http://schemas.microsoft.com/office/drawing/2014/main" id="{4A648450-3619-4DB2-9D93-E285BE610748}"/>
                  </a:ext>
                </a:extLst>
              </p:cNvPr>
              <p:cNvSpPr>
                <a:spLocks/>
              </p:cNvSpPr>
              <p:nvPr/>
            </p:nvSpPr>
            <p:spPr>
              <a:xfrm>
                <a:off x="424815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7" name="矩形 996">
                <a:extLst>
                  <a:ext uri="{FF2B5EF4-FFF2-40B4-BE49-F238E27FC236}">
                    <a16:creationId xmlns="" xmlns:a14="http://schemas.microsoft.com/office/drawing/2010/main" xmlns:p14="http://schemas.microsoft.com/office/powerpoint/2010/main" xmlns:a16="http://schemas.microsoft.com/office/drawing/2014/main" id="{D10C8A5E-0A32-4118-B936-C290F38145EE}"/>
                  </a:ext>
                </a:extLst>
              </p:cNvPr>
              <p:cNvSpPr>
                <a:spLocks/>
              </p:cNvSpPr>
              <p:nvPr/>
            </p:nvSpPr>
            <p:spPr>
              <a:xfrm>
                <a:off x="4648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8" name="矩形 997">
                <a:extLst>
                  <a:ext uri="{FF2B5EF4-FFF2-40B4-BE49-F238E27FC236}">
                    <a16:creationId xmlns="" xmlns:a14="http://schemas.microsoft.com/office/drawing/2010/main" xmlns:p14="http://schemas.microsoft.com/office/powerpoint/2010/main" xmlns:a16="http://schemas.microsoft.com/office/drawing/2014/main" id="{5E25D274-21E4-49C1-92A6-F6DF95B8D01E}"/>
                  </a:ext>
                </a:extLst>
              </p:cNvPr>
              <p:cNvSpPr>
                <a:spLocks/>
              </p:cNvSpPr>
              <p:nvPr/>
            </p:nvSpPr>
            <p:spPr>
              <a:xfrm>
                <a:off x="5044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851" name="组合 850">
              <a:extLst>
                <a:ext uri="{FF2B5EF4-FFF2-40B4-BE49-F238E27FC236}">
                  <a16:creationId xmlns="" xmlns:a14="http://schemas.microsoft.com/office/drawing/2010/main" xmlns:p14="http://schemas.microsoft.com/office/powerpoint/2010/main" xmlns:a16="http://schemas.microsoft.com/office/drawing/2014/main" id="{37DB5920-5464-4F00-BC8E-356D4A25963E}"/>
                </a:ext>
              </a:extLst>
            </p:cNvPr>
            <p:cNvGrpSpPr/>
            <p:nvPr/>
          </p:nvGrpSpPr>
          <p:grpSpPr>
            <a:xfrm>
              <a:off x="2797927" y="2404170"/>
              <a:ext cx="761417" cy="160120"/>
              <a:chOff x="6047529" y="2141651"/>
              <a:chExt cx="684762" cy="144000"/>
            </a:xfrm>
            <a:solidFill>
              <a:srgbClr val="E7E5EA"/>
            </a:solidFill>
          </p:grpSpPr>
          <p:sp>
            <p:nvSpPr>
              <p:cNvPr id="994" name="矩形 993">
                <a:extLst>
                  <a:ext uri="{FF2B5EF4-FFF2-40B4-BE49-F238E27FC236}">
                    <a16:creationId xmlns="" xmlns:a14="http://schemas.microsoft.com/office/drawing/2010/main" xmlns:p14="http://schemas.microsoft.com/office/powerpoint/2010/main" xmlns:a16="http://schemas.microsoft.com/office/drawing/2014/main" id="{61D9A505-57F8-4F3D-8542-8071ED53962C}"/>
                  </a:ext>
                </a:extLst>
              </p:cNvPr>
              <p:cNvSpPr>
                <a:spLocks/>
              </p:cNvSpPr>
              <p:nvPr/>
            </p:nvSpPr>
            <p:spPr>
              <a:xfrm>
                <a:off x="6047529"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5" name="矩形 994">
                <a:extLst>
                  <a:ext uri="{FF2B5EF4-FFF2-40B4-BE49-F238E27FC236}">
                    <a16:creationId xmlns="" xmlns:a14="http://schemas.microsoft.com/office/drawing/2010/main" xmlns:p14="http://schemas.microsoft.com/office/powerpoint/2010/main" xmlns:a16="http://schemas.microsoft.com/office/drawing/2014/main" id="{49FE1BBF-2FDB-48E7-8FDC-88654D1F74AD}"/>
                  </a:ext>
                </a:extLst>
              </p:cNvPr>
              <p:cNvSpPr>
                <a:spLocks/>
              </p:cNvSpPr>
              <p:nvPr/>
            </p:nvSpPr>
            <p:spPr>
              <a:xfrm>
                <a:off x="6444291"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865" name="矩形: 圆角 864">
              <a:extLst>
                <a:ext uri="{FF2B5EF4-FFF2-40B4-BE49-F238E27FC236}">
                  <a16:creationId xmlns="" xmlns:a14="http://schemas.microsoft.com/office/drawing/2010/main" xmlns:p14="http://schemas.microsoft.com/office/powerpoint/2010/main" xmlns:a16="http://schemas.microsoft.com/office/drawing/2014/main" id="{DD2E63D6-6AE5-47B3-9136-DD9595C59592}"/>
                </a:ext>
              </a:extLst>
            </p:cNvPr>
            <p:cNvSpPr>
              <a:spLocks noChangeAspect="1"/>
            </p:cNvSpPr>
            <p:nvPr/>
          </p:nvSpPr>
          <p:spPr>
            <a:xfrm>
              <a:off x="2237046" y="2682194"/>
              <a:ext cx="1322298" cy="743793"/>
            </a:xfrm>
            <a:prstGeom prst="roundRect">
              <a:avLst>
                <a:gd name="adj" fmla="val 4418"/>
              </a:avLst>
            </a:prstGeom>
            <a:solidFill>
              <a:schemeClr val="bg1"/>
            </a:solidFill>
            <a:ln w="12700">
              <a:solidFill>
                <a:srgbClr val="F0E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866" name="矩形: 圆角 865">
              <a:extLst>
                <a:ext uri="{FF2B5EF4-FFF2-40B4-BE49-F238E27FC236}">
                  <a16:creationId xmlns="" xmlns:a14="http://schemas.microsoft.com/office/drawing/2010/main" xmlns:p14="http://schemas.microsoft.com/office/powerpoint/2010/main" xmlns:a16="http://schemas.microsoft.com/office/drawing/2014/main" id="{7150F21C-954F-4DB0-821B-E1B6C03B7E19}"/>
                </a:ext>
              </a:extLst>
            </p:cNvPr>
            <p:cNvSpPr>
              <a:spLocks noChangeAspect="1"/>
            </p:cNvSpPr>
            <p:nvPr/>
          </p:nvSpPr>
          <p:spPr>
            <a:xfrm>
              <a:off x="795891" y="3541481"/>
              <a:ext cx="1322298" cy="743793"/>
            </a:xfrm>
            <a:prstGeom prst="roundRect">
              <a:avLst>
                <a:gd name="adj" fmla="val 4418"/>
              </a:avLst>
            </a:prstGeom>
            <a:solidFill>
              <a:schemeClr val="bg1"/>
            </a:solidFill>
            <a:ln w="12700">
              <a:solidFill>
                <a:srgbClr val="F0E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68" name="矩形: 圆角 867">
              <a:extLst>
                <a:ext uri="{FF2B5EF4-FFF2-40B4-BE49-F238E27FC236}">
                  <a16:creationId xmlns="" xmlns:a14="http://schemas.microsoft.com/office/drawing/2010/main" xmlns:p14="http://schemas.microsoft.com/office/powerpoint/2010/main" xmlns:a16="http://schemas.microsoft.com/office/drawing/2014/main" id="{BED8AC01-2DFD-4915-8568-787BE6DA01CB}"/>
                </a:ext>
              </a:extLst>
            </p:cNvPr>
            <p:cNvSpPr>
              <a:spLocks noChangeAspect="1"/>
            </p:cNvSpPr>
            <p:nvPr/>
          </p:nvSpPr>
          <p:spPr>
            <a:xfrm>
              <a:off x="795891" y="4400769"/>
              <a:ext cx="1322298" cy="560808"/>
            </a:xfrm>
            <a:prstGeom prst="roundRect">
              <a:avLst>
                <a:gd name="adj" fmla="val 4418"/>
              </a:avLst>
            </a:prstGeom>
            <a:gradFill>
              <a:gsLst>
                <a:gs pos="50000">
                  <a:schemeClr val="bg1"/>
                </a:gs>
                <a:gs pos="100000">
                  <a:schemeClr val="bg1">
                    <a:alpha val="0"/>
                  </a:schemeClr>
                </a:gs>
              </a:gsLst>
              <a:lin ang="5400000" scaled="1"/>
            </a:gradFill>
            <a:ln w="12700">
              <a:gradFill>
                <a:gsLst>
                  <a:gs pos="0">
                    <a:srgbClr val="E7E5EA"/>
                  </a:gs>
                  <a:gs pos="100000">
                    <a:srgbClr val="E7E5EA">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69" name="矩形: 圆角 868">
              <a:extLst>
                <a:ext uri="{FF2B5EF4-FFF2-40B4-BE49-F238E27FC236}">
                  <a16:creationId xmlns="" xmlns:a14="http://schemas.microsoft.com/office/drawing/2010/main" xmlns:p14="http://schemas.microsoft.com/office/powerpoint/2010/main" xmlns:a16="http://schemas.microsoft.com/office/drawing/2014/main" id="{1783222E-7BB4-47D3-9EB9-C37001E8BCE1}"/>
                </a:ext>
              </a:extLst>
            </p:cNvPr>
            <p:cNvSpPr>
              <a:spLocks noChangeAspect="1"/>
            </p:cNvSpPr>
            <p:nvPr/>
          </p:nvSpPr>
          <p:spPr>
            <a:xfrm>
              <a:off x="2237046" y="4400769"/>
              <a:ext cx="1322298" cy="560808"/>
            </a:xfrm>
            <a:prstGeom prst="roundRect">
              <a:avLst>
                <a:gd name="adj" fmla="val 4418"/>
              </a:avLst>
            </a:prstGeom>
            <a:gradFill>
              <a:gsLst>
                <a:gs pos="50000">
                  <a:schemeClr val="bg1"/>
                </a:gs>
                <a:gs pos="100000">
                  <a:schemeClr val="bg1">
                    <a:alpha val="0"/>
                  </a:schemeClr>
                </a:gs>
              </a:gsLst>
              <a:lin ang="5400000" scaled="1"/>
            </a:gradFill>
            <a:ln w="12700">
              <a:gradFill>
                <a:gsLst>
                  <a:gs pos="0">
                    <a:srgbClr val="E7E5EA"/>
                  </a:gs>
                  <a:gs pos="100000">
                    <a:srgbClr val="E7E5EA">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874" name="组合 873">
              <a:extLst>
                <a:ext uri="{FF2B5EF4-FFF2-40B4-BE49-F238E27FC236}">
                  <a16:creationId xmlns="" xmlns:a14="http://schemas.microsoft.com/office/drawing/2010/main" xmlns:p14="http://schemas.microsoft.com/office/powerpoint/2010/main" xmlns:a16="http://schemas.microsoft.com/office/drawing/2014/main" id="{A45346F3-945E-42EA-99F7-BF1CA0EBCF23}"/>
                </a:ext>
              </a:extLst>
            </p:cNvPr>
            <p:cNvGrpSpPr/>
            <p:nvPr/>
          </p:nvGrpSpPr>
          <p:grpSpPr>
            <a:xfrm>
              <a:off x="957184" y="3664359"/>
              <a:ext cx="999712" cy="498037"/>
              <a:chOff x="7744090" y="1288932"/>
              <a:chExt cx="1833124" cy="913228"/>
            </a:xfrm>
          </p:grpSpPr>
          <p:cxnSp>
            <p:nvCxnSpPr>
              <p:cNvPr id="950" name="连接符: 肘形 949">
                <a:extLst>
                  <a:ext uri="{FF2B5EF4-FFF2-40B4-BE49-F238E27FC236}">
                    <a16:creationId xmlns="" xmlns:a14="http://schemas.microsoft.com/office/drawing/2010/main" xmlns:p14="http://schemas.microsoft.com/office/powerpoint/2010/main" xmlns:a16="http://schemas.microsoft.com/office/drawing/2014/main" id="{2DC0960E-DCC8-4213-89A3-9C8E6917B555}"/>
                  </a:ext>
                </a:extLst>
              </p:cNvPr>
              <p:cNvCxnSpPr>
                <a:cxnSpLocks/>
                <a:stCxn id="955" idx="1"/>
                <a:endCxn id="956" idx="0"/>
              </p:cNvCxnSpPr>
              <p:nvPr/>
            </p:nvCxnSpPr>
            <p:spPr>
              <a:xfrm rot="10800000" flipV="1">
                <a:off x="7949112" y="1465564"/>
                <a:ext cx="285973" cy="326552"/>
              </a:xfrm>
              <a:prstGeom prst="bentConnector2">
                <a:avLst/>
              </a:prstGeom>
              <a:solidFill>
                <a:srgbClr val="867D98">
                  <a:lumMod val="20000"/>
                  <a:lumOff val="80000"/>
                </a:srgbClr>
              </a:solidFill>
              <a:ln w="12700" cap="flat" cmpd="sng" algn="ctr">
                <a:solidFill>
                  <a:srgbClr val="E7E5EA"/>
                </a:solidFill>
                <a:prstDash val="solid"/>
                <a:miter lim="800000"/>
              </a:ln>
              <a:effectLst/>
            </p:spPr>
          </p:cxnSp>
          <p:cxnSp>
            <p:nvCxnSpPr>
              <p:cNvPr id="951" name="连接符: 肘形 950">
                <a:extLst>
                  <a:ext uri="{FF2B5EF4-FFF2-40B4-BE49-F238E27FC236}">
                    <a16:creationId xmlns="" xmlns:a14="http://schemas.microsoft.com/office/drawing/2010/main" xmlns:p14="http://schemas.microsoft.com/office/powerpoint/2010/main" xmlns:a16="http://schemas.microsoft.com/office/drawing/2014/main" id="{03CD0D39-088F-448F-8C3C-4FF43F92033E}"/>
                  </a:ext>
                </a:extLst>
              </p:cNvPr>
              <p:cNvCxnSpPr>
                <a:cxnSpLocks/>
                <a:stCxn id="955" idx="3"/>
              </p:cNvCxnSpPr>
              <p:nvPr/>
            </p:nvCxnSpPr>
            <p:spPr>
              <a:xfrm>
                <a:off x="9135072" y="1465564"/>
                <a:ext cx="225522" cy="326552"/>
              </a:xfrm>
              <a:prstGeom prst="bentConnector2">
                <a:avLst/>
              </a:prstGeom>
              <a:solidFill>
                <a:srgbClr val="867D98">
                  <a:lumMod val="20000"/>
                  <a:lumOff val="80000"/>
                </a:srgbClr>
              </a:solidFill>
              <a:ln w="12700" cap="flat" cmpd="sng" algn="ctr">
                <a:solidFill>
                  <a:srgbClr val="E7E5EA"/>
                </a:solidFill>
                <a:prstDash val="solid"/>
                <a:miter lim="800000"/>
              </a:ln>
              <a:effectLst/>
            </p:spPr>
          </p:cxnSp>
          <p:grpSp>
            <p:nvGrpSpPr>
              <p:cNvPr id="952" name="组合 951">
                <a:extLst>
                  <a:ext uri="{FF2B5EF4-FFF2-40B4-BE49-F238E27FC236}">
                    <a16:creationId xmlns="" xmlns:a14="http://schemas.microsoft.com/office/drawing/2010/main" xmlns:p14="http://schemas.microsoft.com/office/powerpoint/2010/main" xmlns:a16="http://schemas.microsoft.com/office/drawing/2014/main" id="{758E4CA3-A24B-4E35-8D8A-86224D79D0F3}"/>
                  </a:ext>
                </a:extLst>
              </p:cNvPr>
              <p:cNvGrpSpPr/>
              <p:nvPr/>
            </p:nvGrpSpPr>
            <p:grpSpPr>
              <a:xfrm>
                <a:off x="7744090" y="1288932"/>
                <a:ext cx="1833124" cy="913228"/>
                <a:chOff x="7824356" y="1531238"/>
                <a:chExt cx="1725410" cy="859568"/>
              </a:xfrm>
            </p:grpSpPr>
            <p:sp>
              <p:nvSpPr>
                <p:cNvPr id="956" name="椭圆 23">
                  <a:extLst>
                    <a:ext uri="{FF2B5EF4-FFF2-40B4-BE49-F238E27FC236}">
                      <a16:creationId xmlns="" xmlns:a14="http://schemas.microsoft.com/office/drawing/2010/main" xmlns:p14="http://schemas.microsoft.com/office/powerpoint/2010/main" xmlns:a16="http://schemas.microsoft.com/office/drawing/2014/main" id="{6FED75BF-8F8A-417D-86F1-CCF2CCA854C3}"/>
                    </a:ext>
                  </a:extLst>
                </p:cNvPr>
                <p:cNvSpPr/>
                <p:nvPr/>
              </p:nvSpPr>
              <p:spPr>
                <a:xfrm>
                  <a:off x="7824356" y="2004856"/>
                  <a:ext cx="385951" cy="385950"/>
                </a:xfrm>
                <a:prstGeom prst="roundRect">
                  <a:avLst>
                    <a:gd name="adj" fmla="val 13472"/>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cxnSp>
              <p:nvCxnSpPr>
                <p:cNvPr id="954" name="连接符: 肘形 953">
                  <a:extLst>
                    <a:ext uri="{FF2B5EF4-FFF2-40B4-BE49-F238E27FC236}">
                      <a16:creationId xmlns="" xmlns:a14="http://schemas.microsoft.com/office/drawing/2010/main" xmlns:p14="http://schemas.microsoft.com/office/powerpoint/2010/main" xmlns:a16="http://schemas.microsoft.com/office/drawing/2014/main" id="{C0DCE433-FEB9-4256-AD52-55CF06BA8EB0}"/>
                    </a:ext>
                  </a:extLst>
                </p:cNvPr>
                <p:cNvCxnSpPr>
                  <a:cxnSpLocks/>
                </p:cNvCxnSpPr>
                <p:nvPr/>
              </p:nvCxnSpPr>
              <p:spPr>
                <a:xfrm rot="16200000" flipV="1">
                  <a:off x="8681605" y="1783431"/>
                  <a:ext cx="12700" cy="442850"/>
                </a:xfrm>
                <a:prstGeom prst="bentConnector3">
                  <a:avLst>
                    <a:gd name="adj1" fmla="val 1554551"/>
                  </a:avLst>
                </a:prstGeom>
                <a:solidFill>
                  <a:srgbClr val="867D98">
                    <a:lumMod val="20000"/>
                    <a:lumOff val="80000"/>
                  </a:srgbClr>
                </a:solidFill>
                <a:ln w="12700" cap="flat" cmpd="sng" algn="ctr">
                  <a:solidFill>
                    <a:srgbClr val="E7E5EA"/>
                  </a:solidFill>
                  <a:prstDash val="solid"/>
                  <a:miter lim="800000"/>
                </a:ln>
                <a:effectLst/>
              </p:spPr>
            </p:cxnSp>
            <p:sp>
              <p:nvSpPr>
                <p:cNvPr id="955" name="圆角矩形 13">
                  <a:extLst>
                    <a:ext uri="{FF2B5EF4-FFF2-40B4-BE49-F238E27FC236}">
                      <a16:creationId xmlns="" xmlns:a14="http://schemas.microsoft.com/office/drawing/2010/main" xmlns:p14="http://schemas.microsoft.com/office/powerpoint/2010/main" xmlns:a16="http://schemas.microsoft.com/office/drawing/2014/main" id="{425684A3-885C-4A76-A115-DF158F3814AA}"/>
                    </a:ext>
                  </a:extLst>
                </p:cNvPr>
                <p:cNvSpPr/>
                <p:nvPr/>
              </p:nvSpPr>
              <p:spPr>
                <a:xfrm flipV="1">
                  <a:off x="8286501" y="1531238"/>
                  <a:ext cx="847108" cy="332509"/>
                </a:xfrm>
                <a:prstGeom prst="roundRect">
                  <a:avLst>
                    <a:gd name="adj" fmla="val 13146"/>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sp>
              <p:nvSpPr>
                <p:cNvPr id="1054" name="椭圆 23">
                  <a:extLst>
                    <a:ext uri="{FF2B5EF4-FFF2-40B4-BE49-F238E27FC236}">
                      <a16:creationId xmlns="" xmlns:a14="http://schemas.microsoft.com/office/drawing/2010/main" xmlns:p14="http://schemas.microsoft.com/office/powerpoint/2010/main" xmlns:a16="http://schemas.microsoft.com/office/drawing/2014/main" id="{9035EC9B-2C33-4F7F-9809-0CDD148A767C}"/>
                    </a:ext>
                  </a:extLst>
                </p:cNvPr>
                <p:cNvSpPr/>
                <p:nvPr/>
              </p:nvSpPr>
              <p:spPr>
                <a:xfrm>
                  <a:off x="8270843" y="2004856"/>
                  <a:ext cx="385950" cy="385950"/>
                </a:xfrm>
                <a:prstGeom prst="roundRect">
                  <a:avLst>
                    <a:gd name="adj" fmla="val 13472"/>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1055" name="椭圆 23">
                  <a:extLst>
                    <a:ext uri="{FF2B5EF4-FFF2-40B4-BE49-F238E27FC236}">
                      <a16:creationId xmlns="" xmlns:a14="http://schemas.microsoft.com/office/drawing/2010/main" xmlns:p14="http://schemas.microsoft.com/office/powerpoint/2010/main" xmlns:a16="http://schemas.microsoft.com/office/drawing/2014/main" id="{ADF15E24-6782-4AFE-9825-CF52713FCFF3}"/>
                    </a:ext>
                  </a:extLst>
                </p:cNvPr>
                <p:cNvSpPr/>
                <p:nvPr/>
              </p:nvSpPr>
              <p:spPr>
                <a:xfrm>
                  <a:off x="8717329" y="2004856"/>
                  <a:ext cx="385950" cy="385950"/>
                </a:xfrm>
                <a:prstGeom prst="roundRect">
                  <a:avLst>
                    <a:gd name="adj" fmla="val 13472"/>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1056" name="椭圆 23">
                  <a:extLst>
                    <a:ext uri="{FF2B5EF4-FFF2-40B4-BE49-F238E27FC236}">
                      <a16:creationId xmlns="" xmlns:a14="http://schemas.microsoft.com/office/drawing/2010/main" xmlns:p14="http://schemas.microsoft.com/office/powerpoint/2010/main" xmlns:a16="http://schemas.microsoft.com/office/drawing/2014/main" id="{F8288D8E-E3DC-4D46-9429-06EEF8F0B14C}"/>
                    </a:ext>
                  </a:extLst>
                </p:cNvPr>
                <p:cNvSpPr/>
                <p:nvPr/>
              </p:nvSpPr>
              <p:spPr>
                <a:xfrm>
                  <a:off x="9163816" y="2004856"/>
                  <a:ext cx="385950" cy="385950"/>
                </a:xfrm>
                <a:prstGeom prst="roundRect">
                  <a:avLst>
                    <a:gd name="adj" fmla="val 13472"/>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grpSp>
        </p:grpSp>
        <p:sp>
          <p:nvSpPr>
            <p:cNvPr id="876" name="矩形: 圆角 875">
              <a:extLst>
                <a:ext uri="{FF2B5EF4-FFF2-40B4-BE49-F238E27FC236}">
                  <a16:creationId xmlns="" xmlns:a14="http://schemas.microsoft.com/office/drawing/2010/main" xmlns:p14="http://schemas.microsoft.com/office/powerpoint/2010/main" xmlns:a16="http://schemas.microsoft.com/office/drawing/2014/main" id="{717959DC-79F8-484F-955A-560CC57C056E}"/>
                </a:ext>
              </a:extLst>
            </p:cNvPr>
            <p:cNvSpPr>
              <a:spLocks noChangeAspect="1"/>
            </p:cNvSpPr>
            <p:nvPr/>
          </p:nvSpPr>
          <p:spPr>
            <a:xfrm>
              <a:off x="2237046" y="3541481"/>
              <a:ext cx="1322298" cy="743793"/>
            </a:xfrm>
            <a:prstGeom prst="roundRect">
              <a:avLst>
                <a:gd name="adj" fmla="val 4418"/>
              </a:avLst>
            </a:prstGeom>
            <a:noFill/>
            <a:ln w="19050">
              <a:solidFill>
                <a:srgbClr val="F7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877" name="组合 876">
              <a:extLst>
                <a:ext uri="{FF2B5EF4-FFF2-40B4-BE49-F238E27FC236}">
                  <a16:creationId xmlns="" xmlns:a14="http://schemas.microsoft.com/office/drawing/2010/main" xmlns:p14="http://schemas.microsoft.com/office/powerpoint/2010/main" xmlns:a16="http://schemas.microsoft.com/office/drawing/2014/main" id="{A47B174F-DED1-4EE4-98E9-9689C17871B3}"/>
                </a:ext>
              </a:extLst>
            </p:cNvPr>
            <p:cNvGrpSpPr/>
            <p:nvPr/>
          </p:nvGrpSpPr>
          <p:grpSpPr>
            <a:xfrm>
              <a:off x="932879" y="4540141"/>
              <a:ext cx="1048323" cy="258613"/>
              <a:chOff x="5400091" y="4685784"/>
              <a:chExt cx="1747512" cy="431123"/>
            </a:xfrm>
          </p:grpSpPr>
          <p:sp>
            <p:nvSpPr>
              <p:cNvPr id="933" name="圆角矩形 13">
                <a:extLst>
                  <a:ext uri="{FF2B5EF4-FFF2-40B4-BE49-F238E27FC236}">
                    <a16:creationId xmlns="" xmlns:a14="http://schemas.microsoft.com/office/drawing/2010/main" xmlns:p14="http://schemas.microsoft.com/office/powerpoint/2010/main" xmlns:a16="http://schemas.microsoft.com/office/drawing/2014/main" id="{E984AE22-DDC3-4306-93CF-33DF1411F324}"/>
                  </a:ext>
                </a:extLst>
              </p:cNvPr>
              <p:cNvSpPr/>
              <p:nvPr/>
            </p:nvSpPr>
            <p:spPr>
              <a:xfrm>
                <a:off x="5400093" y="4935166"/>
                <a:ext cx="497744" cy="181741"/>
              </a:xfrm>
              <a:prstGeom prst="roundRect">
                <a:avLst>
                  <a:gd name="adj" fmla="val 7526"/>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sp>
            <p:nvSpPr>
              <p:cNvPr id="936" name="圆角矩形 245">
                <a:extLst>
                  <a:ext uri="{FF2B5EF4-FFF2-40B4-BE49-F238E27FC236}">
                    <a16:creationId xmlns="" xmlns:a14="http://schemas.microsoft.com/office/drawing/2010/main" xmlns:p14="http://schemas.microsoft.com/office/powerpoint/2010/main" xmlns:a16="http://schemas.microsoft.com/office/drawing/2014/main" id="{849C80C1-BE01-465E-B9B6-4452729B5A75}"/>
                  </a:ext>
                </a:extLst>
              </p:cNvPr>
              <p:cNvSpPr/>
              <p:nvPr/>
            </p:nvSpPr>
            <p:spPr>
              <a:xfrm>
                <a:off x="5400091" y="4685784"/>
                <a:ext cx="1747511" cy="152087"/>
              </a:xfrm>
              <a:prstGeom prst="roundRect">
                <a:avLst>
                  <a:gd name="adj" fmla="val 13146"/>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sp>
            <p:nvSpPr>
              <p:cNvPr id="1078" name="圆角矩形 13">
                <a:extLst>
                  <a:ext uri="{FF2B5EF4-FFF2-40B4-BE49-F238E27FC236}">
                    <a16:creationId xmlns="" xmlns:a14="http://schemas.microsoft.com/office/drawing/2010/main" xmlns:p14="http://schemas.microsoft.com/office/powerpoint/2010/main" xmlns:a16="http://schemas.microsoft.com/office/drawing/2014/main" id="{CBEF49A2-DE81-4E3A-9FC4-3EF2DA37CCB9}"/>
                  </a:ext>
                </a:extLst>
              </p:cNvPr>
              <p:cNvSpPr/>
              <p:nvPr/>
            </p:nvSpPr>
            <p:spPr>
              <a:xfrm>
                <a:off x="6024976" y="4935166"/>
                <a:ext cx="497744" cy="181741"/>
              </a:xfrm>
              <a:prstGeom prst="roundRect">
                <a:avLst>
                  <a:gd name="adj" fmla="val 7526"/>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sp>
            <p:nvSpPr>
              <p:cNvPr id="1079" name="圆角矩形 13">
                <a:extLst>
                  <a:ext uri="{FF2B5EF4-FFF2-40B4-BE49-F238E27FC236}">
                    <a16:creationId xmlns="" xmlns:a14="http://schemas.microsoft.com/office/drawing/2010/main" xmlns:p14="http://schemas.microsoft.com/office/powerpoint/2010/main" xmlns:a16="http://schemas.microsoft.com/office/drawing/2014/main" id="{F1443997-023C-4899-949D-EFB18DCA2EFB}"/>
                  </a:ext>
                </a:extLst>
              </p:cNvPr>
              <p:cNvSpPr/>
              <p:nvPr/>
            </p:nvSpPr>
            <p:spPr>
              <a:xfrm>
                <a:off x="6649859" y="4935166"/>
                <a:ext cx="497744" cy="181741"/>
              </a:xfrm>
              <a:prstGeom prst="roundRect">
                <a:avLst>
                  <a:gd name="adj" fmla="val 7526"/>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grpSp>
        <p:grpSp>
          <p:nvGrpSpPr>
            <p:cNvPr id="16" name="组合 15">
              <a:extLst>
                <a:ext uri="{FF2B5EF4-FFF2-40B4-BE49-F238E27FC236}">
                  <a16:creationId xmlns="" xmlns:a14="http://schemas.microsoft.com/office/drawing/2010/main" xmlns:p14="http://schemas.microsoft.com/office/powerpoint/2010/main" xmlns:a16="http://schemas.microsoft.com/office/drawing/2014/main" id="{2DAF75D4-D96A-4B48-B019-A6009ADFD41C}"/>
                </a:ext>
              </a:extLst>
            </p:cNvPr>
            <p:cNvGrpSpPr/>
            <p:nvPr/>
          </p:nvGrpSpPr>
          <p:grpSpPr>
            <a:xfrm>
              <a:off x="2432734" y="2810541"/>
              <a:ext cx="930922" cy="487099"/>
              <a:chOff x="2346558" y="2871788"/>
              <a:chExt cx="856042" cy="447918"/>
            </a:xfrm>
          </p:grpSpPr>
          <p:sp>
            <p:nvSpPr>
              <p:cNvPr id="15" name="椭圆 14">
                <a:extLst>
                  <a:ext uri="{FF2B5EF4-FFF2-40B4-BE49-F238E27FC236}">
                    <a16:creationId xmlns="" xmlns:a14="http://schemas.microsoft.com/office/drawing/2010/main" xmlns:p14="http://schemas.microsoft.com/office/powerpoint/2010/main" xmlns:a16="http://schemas.microsoft.com/office/drawing/2014/main" id="{30EB6250-9E39-4126-8AA4-AB3EDCED7EB6}"/>
                  </a:ext>
                </a:extLst>
              </p:cNvPr>
              <p:cNvSpPr>
                <a:spLocks noChangeAspect="1"/>
              </p:cNvSpPr>
              <p:nvPr/>
            </p:nvSpPr>
            <p:spPr>
              <a:xfrm>
                <a:off x="2346558" y="2871788"/>
                <a:ext cx="216000" cy="216000"/>
              </a:xfrm>
              <a:prstGeom prst="ellipse">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16" name="组合 1015">
                <a:extLst>
                  <a:ext uri="{FF2B5EF4-FFF2-40B4-BE49-F238E27FC236}">
                    <a16:creationId xmlns="" xmlns:a14="http://schemas.microsoft.com/office/drawing/2010/main" xmlns:p14="http://schemas.microsoft.com/office/powerpoint/2010/main" xmlns:a16="http://schemas.microsoft.com/office/drawing/2014/main" id="{00B46A84-E3D2-42EF-999A-0E0C42EBBC2D}"/>
                  </a:ext>
                </a:extLst>
              </p:cNvPr>
              <p:cNvGrpSpPr/>
              <p:nvPr/>
            </p:nvGrpSpPr>
            <p:grpSpPr>
              <a:xfrm>
                <a:off x="2364558" y="3168433"/>
                <a:ext cx="180000" cy="151273"/>
                <a:chOff x="926763" y="3187237"/>
                <a:chExt cx="144000" cy="151273"/>
              </a:xfrm>
            </p:grpSpPr>
            <p:sp>
              <p:nvSpPr>
                <p:cNvPr id="1023" name="矩形 1022">
                  <a:extLst>
                    <a:ext uri="{FF2B5EF4-FFF2-40B4-BE49-F238E27FC236}">
                      <a16:creationId xmlns="" xmlns:a14="http://schemas.microsoft.com/office/drawing/2010/main" xmlns:p14="http://schemas.microsoft.com/office/powerpoint/2010/main" xmlns:a16="http://schemas.microsoft.com/office/drawing/2014/main" id="{0939C5B3-D0BE-4CBE-9F01-15D03E9B4905}"/>
                    </a:ext>
                  </a:extLst>
                </p:cNvPr>
                <p:cNvSpPr/>
                <p:nvPr/>
              </p:nvSpPr>
              <p:spPr>
                <a:xfrm>
                  <a:off x="926763" y="3187237"/>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 name="矩形 1023">
                  <a:extLst>
                    <a:ext uri="{FF2B5EF4-FFF2-40B4-BE49-F238E27FC236}">
                      <a16:creationId xmlns="" xmlns:a14="http://schemas.microsoft.com/office/drawing/2010/main" xmlns:p14="http://schemas.microsoft.com/office/powerpoint/2010/main" xmlns:a16="http://schemas.microsoft.com/office/drawing/2014/main" id="{2BFB96C1-8536-43E9-8B4B-83BEEEDD63EE}"/>
                    </a:ext>
                  </a:extLst>
                </p:cNvPr>
                <p:cNvSpPr/>
                <p:nvPr/>
              </p:nvSpPr>
              <p:spPr>
                <a:xfrm>
                  <a:off x="926763" y="3284510"/>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1" name="椭圆 1040">
                <a:extLst>
                  <a:ext uri="{FF2B5EF4-FFF2-40B4-BE49-F238E27FC236}">
                    <a16:creationId xmlns="" xmlns:a14="http://schemas.microsoft.com/office/drawing/2010/main" xmlns:p14="http://schemas.microsoft.com/office/powerpoint/2010/main" xmlns:a16="http://schemas.microsoft.com/office/drawing/2014/main" id="{6CEF65A3-982C-4BEA-865C-CB1C6FB3B03C}"/>
                  </a:ext>
                </a:extLst>
              </p:cNvPr>
              <p:cNvSpPr>
                <a:spLocks noChangeAspect="1"/>
              </p:cNvSpPr>
              <p:nvPr/>
            </p:nvSpPr>
            <p:spPr>
              <a:xfrm>
                <a:off x="2666579" y="2871788"/>
                <a:ext cx="216000" cy="216000"/>
              </a:xfrm>
              <a:prstGeom prst="ellipse">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2" name="组合 1041">
                <a:extLst>
                  <a:ext uri="{FF2B5EF4-FFF2-40B4-BE49-F238E27FC236}">
                    <a16:creationId xmlns="" xmlns:a14="http://schemas.microsoft.com/office/drawing/2010/main" xmlns:p14="http://schemas.microsoft.com/office/powerpoint/2010/main" xmlns:a16="http://schemas.microsoft.com/office/drawing/2014/main" id="{3E064D18-B094-48FE-8986-E1850BC4D92C}"/>
                  </a:ext>
                </a:extLst>
              </p:cNvPr>
              <p:cNvGrpSpPr/>
              <p:nvPr/>
            </p:nvGrpSpPr>
            <p:grpSpPr>
              <a:xfrm>
                <a:off x="2684579" y="3168433"/>
                <a:ext cx="180000" cy="151273"/>
                <a:chOff x="926763" y="3187237"/>
                <a:chExt cx="144000" cy="151273"/>
              </a:xfrm>
            </p:grpSpPr>
            <p:sp>
              <p:nvSpPr>
                <p:cNvPr id="1043" name="矩形 1042">
                  <a:extLst>
                    <a:ext uri="{FF2B5EF4-FFF2-40B4-BE49-F238E27FC236}">
                      <a16:creationId xmlns="" xmlns:a14="http://schemas.microsoft.com/office/drawing/2010/main" xmlns:p14="http://schemas.microsoft.com/office/powerpoint/2010/main" xmlns:a16="http://schemas.microsoft.com/office/drawing/2014/main" id="{E3ECD842-62EE-4219-B56E-B39E7EA7768B}"/>
                    </a:ext>
                  </a:extLst>
                </p:cNvPr>
                <p:cNvSpPr/>
                <p:nvPr/>
              </p:nvSpPr>
              <p:spPr>
                <a:xfrm>
                  <a:off x="926763" y="3187237"/>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4" name="矩形 1043">
                  <a:extLst>
                    <a:ext uri="{FF2B5EF4-FFF2-40B4-BE49-F238E27FC236}">
                      <a16:creationId xmlns="" xmlns:a14="http://schemas.microsoft.com/office/drawing/2010/main" xmlns:p14="http://schemas.microsoft.com/office/powerpoint/2010/main" xmlns:a16="http://schemas.microsoft.com/office/drawing/2014/main" id="{1B95D614-39A0-4244-80D1-C3EEBD4BD33A}"/>
                    </a:ext>
                  </a:extLst>
                </p:cNvPr>
                <p:cNvSpPr/>
                <p:nvPr/>
              </p:nvSpPr>
              <p:spPr>
                <a:xfrm>
                  <a:off x="926763" y="3284510"/>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5" name="椭圆 1044">
                <a:extLst>
                  <a:ext uri="{FF2B5EF4-FFF2-40B4-BE49-F238E27FC236}">
                    <a16:creationId xmlns="" xmlns:a14="http://schemas.microsoft.com/office/drawing/2010/main" xmlns:p14="http://schemas.microsoft.com/office/powerpoint/2010/main" xmlns:a16="http://schemas.microsoft.com/office/drawing/2014/main" id="{190098A9-E668-4E89-A186-0A482EAD4129}"/>
                  </a:ext>
                </a:extLst>
              </p:cNvPr>
              <p:cNvSpPr>
                <a:spLocks noChangeAspect="1"/>
              </p:cNvSpPr>
              <p:nvPr/>
            </p:nvSpPr>
            <p:spPr>
              <a:xfrm>
                <a:off x="2986600" y="2871788"/>
                <a:ext cx="216000" cy="216000"/>
              </a:xfrm>
              <a:prstGeom prst="ellipse">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6" name="组合 1045">
                <a:extLst>
                  <a:ext uri="{FF2B5EF4-FFF2-40B4-BE49-F238E27FC236}">
                    <a16:creationId xmlns="" xmlns:a14="http://schemas.microsoft.com/office/drawing/2010/main" xmlns:p14="http://schemas.microsoft.com/office/powerpoint/2010/main" xmlns:a16="http://schemas.microsoft.com/office/drawing/2014/main" id="{432BC3E3-C33F-45DB-9C12-80DBA9576112}"/>
                  </a:ext>
                </a:extLst>
              </p:cNvPr>
              <p:cNvGrpSpPr/>
              <p:nvPr/>
            </p:nvGrpSpPr>
            <p:grpSpPr>
              <a:xfrm>
                <a:off x="3004600" y="3168433"/>
                <a:ext cx="180000" cy="151273"/>
                <a:chOff x="926763" y="3187237"/>
                <a:chExt cx="144000" cy="151273"/>
              </a:xfrm>
            </p:grpSpPr>
            <p:sp>
              <p:nvSpPr>
                <p:cNvPr id="1047" name="矩形 1046">
                  <a:extLst>
                    <a:ext uri="{FF2B5EF4-FFF2-40B4-BE49-F238E27FC236}">
                      <a16:creationId xmlns="" xmlns:a14="http://schemas.microsoft.com/office/drawing/2010/main" xmlns:p14="http://schemas.microsoft.com/office/powerpoint/2010/main" xmlns:a16="http://schemas.microsoft.com/office/drawing/2014/main" id="{AFBE4C15-7AB1-49CF-B975-F6CA747FBD07}"/>
                    </a:ext>
                  </a:extLst>
                </p:cNvPr>
                <p:cNvSpPr/>
                <p:nvPr/>
              </p:nvSpPr>
              <p:spPr>
                <a:xfrm>
                  <a:off x="926763" y="3187237"/>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 name="矩形 1047">
                  <a:extLst>
                    <a:ext uri="{FF2B5EF4-FFF2-40B4-BE49-F238E27FC236}">
                      <a16:creationId xmlns="" xmlns:a14="http://schemas.microsoft.com/office/drawing/2010/main" xmlns:p14="http://schemas.microsoft.com/office/powerpoint/2010/main" xmlns:a16="http://schemas.microsoft.com/office/drawing/2014/main" id="{7970FEF5-16DF-4A00-989C-7C6C60A9B9EE}"/>
                    </a:ext>
                  </a:extLst>
                </p:cNvPr>
                <p:cNvSpPr/>
                <p:nvPr/>
              </p:nvSpPr>
              <p:spPr>
                <a:xfrm>
                  <a:off x="926763" y="3284510"/>
                  <a:ext cx="144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63" name="矩形: 圆角 862">
              <a:extLst>
                <a:ext uri="{FF2B5EF4-FFF2-40B4-BE49-F238E27FC236}">
                  <a16:creationId xmlns="" xmlns:a14="http://schemas.microsoft.com/office/drawing/2010/main" xmlns:p14="http://schemas.microsoft.com/office/powerpoint/2010/main" xmlns:a16="http://schemas.microsoft.com/office/drawing/2014/main" id="{B64809AD-D167-45C7-A4EC-8560EE574446}"/>
                </a:ext>
              </a:extLst>
            </p:cNvPr>
            <p:cNvSpPr>
              <a:spLocks noChangeAspect="1"/>
            </p:cNvSpPr>
            <p:nvPr/>
          </p:nvSpPr>
          <p:spPr>
            <a:xfrm>
              <a:off x="795891" y="2682194"/>
              <a:ext cx="1322298" cy="743793"/>
            </a:xfrm>
            <a:prstGeom prst="roundRect">
              <a:avLst>
                <a:gd name="adj" fmla="val 4418"/>
              </a:avLst>
            </a:prstGeom>
            <a:solidFill>
              <a:schemeClr val="bg1"/>
            </a:solidFill>
            <a:ln w="12700">
              <a:solidFill>
                <a:srgbClr val="F0EE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a:extLst>
                <a:ext uri="{FF2B5EF4-FFF2-40B4-BE49-F238E27FC236}">
                  <a16:creationId xmlns="" xmlns:a14="http://schemas.microsoft.com/office/drawing/2010/main" xmlns:p14="http://schemas.microsoft.com/office/powerpoint/2010/main" xmlns:a16="http://schemas.microsoft.com/office/drawing/2014/main" id="{4194A22F-CDBB-4156-87AB-7F39A731E5B3}"/>
                </a:ext>
              </a:extLst>
            </p:cNvPr>
            <p:cNvGrpSpPr/>
            <p:nvPr/>
          </p:nvGrpSpPr>
          <p:grpSpPr>
            <a:xfrm>
              <a:off x="958894" y="2827593"/>
              <a:ext cx="996293" cy="452994"/>
              <a:chOff x="2397064" y="3686880"/>
              <a:chExt cx="996293" cy="452994"/>
            </a:xfrm>
          </p:grpSpPr>
          <p:grpSp>
            <p:nvGrpSpPr>
              <p:cNvPr id="938" name="组合 937">
                <a:extLst>
                  <a:ext uri="{FF2B5EF4-FFF2-40B4-BE49-F238E27FC236}">
                    <a16:creationId xmlns="" xmlns:a14="http://schemas.microsoft.com/office/drawing/2010/main" xmlns:p14="http://schemas.microsoft.com/office/powerpoint/2010/main" xmlns:a16="http://schemas.microsoft.com/office/drawing/2014/main" id="{17F70482-DADB-43DB-A367-52DA6ED9235A}"/>
                  </a:ext>
                </a:extLst>
              </p:cNvPr>
              <p:cNvGrpSpPr/>
              <p:nvPr/>
            </p:nvGrpSpPr>
            <p:grpSpPr>
              <a:xfrm>
                <a:off x="2397064" y="3686880"/>
                <a:ext cx="466228" cy="452994"/>
                <a:chOff x="7824355" y="3116332"/>
                <a:chExt cx="916957" cy="890931"/>
              </a:xfrm>
            </p:grpSpPr>
            <p:sp>
              <p:nvSpPr>
                <p:cNvPr id="944" name="六边形 943">
                  <a:extLst>
                    <a:ext uri="{FF2B5EF4-FFF2-40B4-BE49-F238E27FC236}">
                      <a16:creationId xmlns="" xmlns:a14="http://schemas.microsoft.com/office/drawing/2010/main" xmlns:p14="http://schemas.microsoft.com/office/powerpoint/2010/main" xmlns:a16="http://schemas.microsoft.com/office/drawing/2014/main" id="{594B32B4-0694-4481-BEDC-09F0B29FD15B}"/>
                    </a:ext>
                  </a:extLst>
                </p:cNvPr>
                <p:cNvSpPr/>
                <p:nvPr/>
              </p:nvSpPr>
              <p:spPr>
                <a:xfrm>
                  <a:off x="7824355" y="3116332"/>
                  <a:ext cx="479977" cy="413773"/>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945" name="六边形 944">
                  <a:extLst>
                    <a:ext uri="{FF2B5EF4-FFF2-40B4-BE49-F238E27FC236}">
                      <a16:creationId xmlns="" xmlns:a14="http://schemas.microsoft.com/office/drawing/2010/main" xmlns:p14="http://schemas.microsoft.com/office/powerpoint/2010/main" xmlns:a16="http://schemas.microsoft.com/office/drawing/2014/main" id="{3295658D-3A76-4A00-8F34-A27D1CBEC15C}"/>
                    </a:ext>
                  </a:extLst>
                </p:cNvPr>
                <p:cNvSpPr/>
                <p:nvPr/>
              </p:nvSpPr>
              <p:spPr>
                <a:xfrm>
                  <a:off x="8261335" y="3350709"/>
                  <a:ext cx="479977" cy="413773"/>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947" name="六边形 946">
                  <a:extLst>
                    <a:ext uri="{FF2B5EF4-FFF2-40B4-BE49-F238E27FC236}">
                      <a16:creationId xmlns="" xmlns:a14="http://schemas.microsoft.com/office/drawing/2010/main" xmlns:p14="http://schemas.microsoft.com/office/powerpoint/2010/main" xmlns:a16="http://schemas.microsoft.com/office/drawing/2014/main" id="{B7C876CD-DA17-4FBD-81B9-C9478A41935C}"/>
                    </a:ext>
                  </a:extLst>
                </p:cNvPr>
                <p:cNvSpPr/>
                <p:nvPr/>
              </p:nvSpPr>
              <p:spPr>
                <a:xfrm>
                  <a:off x="7833058" y="3593491"/>
                  <a:ext cx="479976" cy="413772"/>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grpSp>
          <p:grpSp>
            <p:nvGrpSpPr>
              <p:cNvPr id="24" name="组合 23">
                <a:extLst>
                  <a:ext uri="{FF2B5EF4-FFF2-40B4-BE49-F238E27FC236}">
                    <a16:creationId xmlns="" xmlns:a14="http://schemas.microsoft.com/office/drawing/2010/main" xmlns:p14="http://schemas.microsoft.com/office/powerpoint/2010/main" xmlns:a16="http://schemas.microsoft.com/office/drawing/2014/main" id="{8FE53A35-7B1D-4667-B649-AA89BB44D808}"/>
                  </a:ext>
                </a:extLst>
              </p:cNvPr>
              <p:cNvGrpSpPr/>
              <p:nvPr/>
            </p:nvGrpSpPr>
            <p:grpSpPr>
              <a:xfrm>
                <a:off x="2941293" y="3788716"/>
                <a:ext cx="452064" cy="249322"/>
                <a:chOff x="2985439" y="3716434"/>
                <a:chExt cx="452064" cy="249322"/>
              </a:xfrm>
            </p:grpSpPr>
            <p:sp>
              <p:nvSpPr>
                <p:cNvPr id="1065" name="矩形 1064">
                  <a:extLst>
                    <a:ext uri="{FF2B5EF4-FFF2-40B4-BE49-F238E27FC236}">
                      <a16:creationId xmlns="" xmlns:a14="http://schemas.microsoft.com/office/drawing/2010/main" xmlns:p14="http://schemas.microsoft.com/office/powerpoint/2010/main" xmlns:a16="http://schemas.microsoft.com/office/drawing/2014/main" id="{EC4235DF-6AC4-4F0F-94CE-C13DD6DB3628}"/>
                    </a:ext>
                  </a:extLst>
                </p:cNvPr>
                <p:cNvSpPr/>
                <p:nvPr/>
              </p:nvSpPr>
              <p:spPr>
                <a:xfrm>
                  <a:off x="2985441" y="3716434"/>
                  <a:ext cx="452062"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6" name="矩形 1065">
                  <a:extLst>
                    <a:ext uri="{FF2B5EF4-FFF2-40B4-BE49-F238E27FC236}">
                      <a16:creationId xmlns="" xmlns:a14="http://schemas.microsoft.com/office/drawing/2010/main" xmlns:p14="http://schemas.microsoft.com/office/powerpoint/2010/main" xmlns:a16="http://schemas.microsoft.com/office/drawing/2014/main" id="{45E34FC1-122D-40D6-BEA9-226EA2BDCBCE}"/>
                    </a:ext>
                  </a:extLst>
                </p:cNvPr>
                <p:cNvSpPr/>
                <p:nvPr/>
              </p:nvSpPr>
              <p:spPr>
                <a:xfrm>
                  <a:off x="2985439" y="3813707"/>
                  <a:ext cx="39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9" name="矩形 1068">
                  <a:extLst>
                    <a:ext uri="{FF2B5EF4-FFF2-40B4-BE49-F238E27FC236}">
                      <a16:creationId xmlns="" xmlns:a14="http://schemas.microsoft.com/office/drawing/2010/main" xmlns:p14="http://schemas.microsoft.com/office/powerpoint/2010/main" xmlns:a16="http://schemas.microsoft.com/office/drawing/2014/main" id="{DA16AA45-D176-4D08-BD59-281FF7895BC2}"/>
                    </a:ext>
                  </a:extLst>
                </p:cNvPr>
                <p:cNvSpPr/>
                <p:nvPr/>
              </p:nvSpPr>
              <p:spPr>
                <a:xfrm>
                  <a:off x="2985439" y="3911756"/>
                  <a:ext cx="339047"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9" name="组合 28">
              <a:extLst>
                <a:ext uri="{FF2B5EF4-FFF2-40B4-BE49-F238E27FC236}">
                  <a16:creationId xmlns="" xmlns:a14="http://schemas.microsoft.com/office/drawing/2010/main" xmlns:p14="http://schemas.microsoft.com/office/powerpoint/2010/main" xmlns:a16="http://schemas.microsoft.com/office/drawing/2014/main" id="{98748623-E96F-40FF-A776-467E82C6C4A8}"/>
                </a:ext>
              </a:extLst>
            </p:cNvPr>
            <p:cNvGrpSpPr/>
            <p:nvPr/>
          </p:nvGrpSpPr>
          <p:grpSpPr>
            <a:xfrm>
              <a:off x="2390618" y="4549429"/>
              <a:ext cx="1015154" cy="263489"/>
              <a:chOff x="2306270" y="4491548"/>
              <a:chExt cx="1015154" cy="263489"/>
            </a:xfrm>
          </p:grpSpPr>
          <p:sp>
            <p:nvSpPr>
              <p:cNvPr id="930" name="圆角矩形 13">
                <a:extLst>
                  <a:ext uri="{FF2B5EF4-FFF2-40B4-BE49-F238E27FC236}">
                    <a16:creationId xmlns="" xmlns:a14="http://schemas.microsoft.com/office/drawing/2010/main" xmlns:p14="http://schemas.microsoft.com/office/powerpoint/2010/main" xmlns:a16="http://schemas.microsoft.com/office/drawing/2014/main" id="{201B923C-EDD6-428E-B992-557CEF434B8B}"/>
                  </a:ext>
                </a:extLst>
              </p:cNvPr>
              <p:cNvSpPr/>
              <p:nvPr/>
            </p:nvSpPr>
            <p:spPr>
              <a:xfrm>
                <a:off x="2626870" y="4491548"/>
                <a:ext cx="357831" cy="263489"/>
              </a:xfrm>
              <a:prstGeom prst="roundRect">
                <a:avLst>
                  <a:gd name="adj" fmla="val 8038"/>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grpSp>
            <p:nvGrpSpPr>
              <p:cNvPr id="26" name="组合 25">
                <a:extLst>
                  <a:ext uri="{FF2B5EF4-FFF2-40B4-BE49-F238E27FC236}">
                    <a16:creationId xmlns="" xmlns:a14="http://schemas.microsoft.com/office/drawing/2010/main" xmlns:p14="http://schemas.microsoft.com/office/powerpoint/2010/main" xmlns:a16="http://schemas.microsoft.com/office/drawing/2014/main" id="{45C074C8-B745-491A-9083-938E1FFF3520}"/>
                  </a:ext>
                </a:extLst>
              </p:cNvPr>
              <p:cNvGrpSpPr/>
              <p:nvPr/>
            </p:nvGrpSpPr>
            <p:grpSpPr>
              <a:xfrm>
                <a:off x="3069273" y="4491548"/>
                <a:ext cx="252151" cy="249322"/>
                <a:chOff x="3167324" y="4573427"/>
                <a:chExt cx="452064" cy="249322"/>
              </a:xfrm>
            </p:grpSpPr>
            <p:sp>
              <p:nvSpPr>
                <p:cNvPr id="1071" name="矩形 1070">
                  <a:extLst>
                    <a:ext uri="{FF2B5EF4-FFF2-40B4-BE49-F238E27FC236}">
                      <a16:creationId xmlns="" xmlns:a14="http://schemas.microsoft.com/office/drawing/2010/main" xmlns:p14="http://schemas.microsoft.com/office/powerpoint/2010/main" xmlns:a16="http://schemas.microsoft.com/office/drawing/2014/main" id="{0CBAB299-BCC4-4DB1-B0B1-81F3C2F3B2C8}"/>
                    </a:ext>
                  </a:extLst>
                </p:cNvPr>
                <p:cNvSpPr/>
                <p:nvPr/>
              </p:nvSpPr>
              <p:spPr>
                <a:xfrm>
                  <a:off x="3167326" y="4573427"/>
                  <a:ext cx="452062"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2" name="矩形 1071">
                  <a:extLst>
                    <a:ext uri="{FF2B5EF4-FFF2-40B4-BE49-F238E27FC236}">
                      <a16:creationId xmlns="" xmlns:a14="http://schemas.microsoft.com/office/drawing/2010/main" xmlns:p14="http://schemas.microsoft.com/office/powerpoint/2010/main" xmlns:a16="http://schemas.microsoft.com/office/drawing/2014/main" id="{97B82DC9-2FF1-498F-A360-B7CB02AFA5BD}"/>
                    </a:ext>
                  </a:extLst>
                </p:cNvPr>
                <p:cNvSpPr/>
                <p:nvPr/>
              </p:nvSpPr>
              <p:spPr>
                <a:xfrm>
                  <a:off x="3167324" y="4670700"/>
                  <a:ext cx="39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3" name="矩形 1072">
                  <a:extLst>
                    <a:ext uri="{FF2B5EF4-FFF2-40B4-BE49-F238E27FC236}">
                      <a16:creationId xmlns="" xmlns:a14="http://schemas.microsoft.com/office/drawing/2010/main" xmlns:p14="http://schemas.microsoft.com/office/powerpoint/2010/main" xmlns:a16="http://schemas.microsoft.com/office/drawing/2014/main" id="{0A3E8C70-F56A-4348-A5A3-965280C2638D}"/>
                    </a:ext>
                  </a:extLst>
                </p:cNvPr>
                <p:cNvSpPr/>
                <p:nvPr/>
              </p:nvSpPr>
              <p:spPr>
                <a:xfrm>
                  <a:off x="3167324" y="4768749"/>
                  <a:ext cx="339047"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4" name="组合 1073">
                <a:extLst>
                  <a:ext uri="{FF2B5EF4-FFF2-40B4-BE49-F238E27FC236}">
                    <a16:creationId xmlns="" xmlns:a14="http://schemas.microsoft.com/office/drawing/2010/main" xmlns:p14="http://schemas.microsoft.com/office/powerpoint/2010/main" xmlns:a16="http://schemas.microsoft.com/office/drawing/2014/main" id="{ED8E2C3F-E938-4D95-883D-D29C518F3E79}"/>
                  </a:ext>
                </a:extLst>
              </p:cNvPr>
              <p:cNvGrpSpPr/>
              <p:nvPr/>
            </p:nvGrpSpPr>
            <p:grpSpPr>
              <a:xfrm>
                <a:off x="2306270" y="4491548"/>
                <a:ext cx="252152" cy="249322"/>
                <a:chOff x="3167322" y="4573427"/>
                <a:chExt cx="452066" cy="249322"/>
              </a:xfrm>
            </p:grpSpPr>
            <p:sp>
              <p:nvSpPr>
                <p:cNvPr id="1075" name="矩形 1074">
                  <a:extLst>
                    <a:ext uri="{FF2B5EF4-FFF2-40B4-BE49-F238E27FC236}">
                      <a16:creationId xmlns="" xmlns:a14="http://schemas.microsoft.com/office/drawing/2010/main" xmlns:p14="http://schemas.microsoft.com/office/powerpoint/2010/main" xmlns:a16="http://schemas.microsoft.com/office/drawing/2014/main" id="{2248F49E-F982-40F3-89EF-ECD9EF3F1A0C}"/>
                    </a:ext>
                  </a:extLst>
                </p:cNvPr>
                <p:cNvSpPr/>
                <p:nvPr/>
              </p:nvSpPr>
              <p:spPr>
                <a:xfrm>
                  <a:off x="3167326" y="4573427"/>
                  <a:ext cx="452062"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6" name="矩形 1075">
                  <a:extLst>
                    <a:ext uri="{FF2B5EF4-FFF2-40B4-BE49-F238E27FC236}">
                      <a16:creationId xmlns="" xmlns:a14="http://schemas.microsoft.com/office/drawing/2010/main" xmlns:p14="http://schemas.microsoft.com/office/powerpoint/2010/main" xmlns:a16="http://schemas.microsoft.com/office/drawing/2014/main" id="{C6A487A8-755C-4D28-B0AA-507A3359D845}"/>
                    </a:ext>
                  </a:extLst>
                </p:cNvPr>
                <p:cNvSpPr/>
                <p:nvPr/>
              </p:nvSpPr>
              <p:spPr>
                <a:xfrm>
                  <a:off x="3167326" y="4670700"/>
                  <a:ext cx="396001"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7" name="矩形 1076">
                  <a:extLst>
                    <a:ext uri="{FF2B5EF4-FFF2-40B4-BE49-F238E27FC236}">
                      <a16:creationId xmlns="" xmlns:a14="http://schemas.microsoft.com/office/drawing/2010/main" xmlns:p14="http://schemas.microsoft.com/office/powerpoint/2010/main" xmlns:a16="http://schemas.microsoft.com/office/drawing/2014/main" id="{F08D21E7-7021-4181-8C31-97F5FB37D7BA}"/>
                    </a:ext>
                  </a:extLst>
                </p:cNvPr>
                <p:cNvSpPr/>
                <p:nvPr/>
              </p:nvSpPr>
              <p:spPr>
                <a:xfrm>
                  <a:off x="3167322" y="4768749"/>
                  <a:ext cx="339047"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98" name="组合 197">
            <a:extLst>
              <a:ext uri="{FF2B5EF4-FFF2-40B4-BE49-F238E27FC236}">
                <a16:creationId xmlns="" xmlns:a14="http://schemas.microsoft.com/office/drawing/2010/main" xmlns:p14="http://schemas.microsoft.com/office/powerpoint/2010/main" xmlns:a16="http://schemas.microsoft.com/office/drawing/2014/main" id="{FC522BDD-3447-423F-96CD-D460760F796C}"/>
              </a:ext>
            </a:extLst>
          </p:cNvPr>
          <p:cNvGrpSpPr/>
          <p:nvPr/>
        </p:nvGrpSpPr>
        <p:grpSpPr>
          <a:xfrm>
            <a:off x="4355744" y="1959177"/>
            <a:ext cx="4630137" cy="3093736"/>
            <a:chOff x="4355738" y="1959177"/>
            <a:chExt cx="4630137" cy="3093736"/>
          </a:xfrm>
        </p:grpSpPr>
        <p:sp>
          <p:nvSpPr>
            <p:cNvPr id="611" name="Freeform 6">
              <a:extLst>
                <a:ext uri="{FF2B5EF4-FFF2-40B4-BE49-F238E27FC236}">
                  <a16:creationId xmlns="" xmlns:a14="http://schemas.microsoft.com/office/drawing/2010/main" xmlns:p14="http://schemas.microsoft.com/office/powerpoint/2010/main" xmlns:a16="http://schemas.microsoft.com/office/drawing/2014/main" id="{61153CE2-AE0B-441F-B0A1-0FBBB2760D07}"/>
                </a:ext>
              </a:extLst>
            </p:cNvPr>
            <p:cNvSpPr>
              <a:spLocks/>
            </p:cNvSpPr>
            <p:nvPr/>
          </p:nvSpPr>
          <p:spPr bwMode="auto">
            <a:xfrm>
              <a:off x="4355738" y="1959177"/>
              <a:ext cx="4630137" cy="3093736"/>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92" name="矩形: 圆角 1091">
              <a:extLst>
                <a:ext uri="{FF2B5EF4-FFF2-40B4-BE49-F238E27FC236}">
                  <a16:creationId xmlns="" xmlns:a14="http://schemas.microsoft.com/office/drawing/2010/main" xmlns:p14="http://schemas.microsoft.com/office/powerpoint/2010/main" xmlns:a16="http://schemas.microsoft.com/office/drawing/2014/main" id="{3A2A346D-64A0-4D7C-9357-189428DEBCC6}"/>
                </a:ext>
              </a:extLst>
            </p:cNvPr>
            <p:cNvSpPr>
              <a:spLocks noChangeAspect="1"/>
            </p:cNvSpPr>
            <p:nvPr/>
          </p:nvSpPr>
          <p:spPr>
            <a:xfrm>
              <a:off x="4537757" y="2967959"/>
              <a:ext cx="697541" cy="400205"/>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2" name="Rectangle 8">
              <a:extLst>
                <a:ext uri="{FF2B5EF4-FFF2-40B4-BE49-F238E27FC236}">
                  <a16:creationId xmlns="" xmlns:a14="http://schemas.microsoft.com/office/drawing/2010/main" xmlns:p14="http://schemas.microsoft.com/office/powerpoint/2010/main" xmlns:a16="http://schemas.microsoft.com/office/drawing/2014/main" id="{795F2FB1-4108-407F-B036-2EAEC202A805}"/>
                </a:ext>
              </a:extLst>
            </p:cNvPr>
            <p:cNvSpPr>
              <a:spLocks noChangeArrowheads="1"/>
            </p:cNvSpPr>
            <p:nvPr/>
          </p:nvSpPr>
          <p:spPr bwMode="auto">
            <a:xfrm>
              <a:off x="4537760" y="2305823"/>
              <a:ext cx="4293867" cy="401176"/>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Rectangle 9">
              <a:extLst>
                <a:ext uri="{FF2B5EF4-FFF2-40B4-BE49-F238E27FC236}">
                  <a16:creationId xmlns="" xmlns:a14="http://schemas.microsoft.com/office/drawing/2010/main" xmlns:p14="http://schemas.microsoft.com/office/powerpoint/2010/main" xmlns:a16="http://schemas.microsoft.com/office/drawing/2014/main" id="{FAC73EC9-CB85-4FC7-82FF-A7427177F2F8}"/>
                </a:ext>
              </a:extLst>
            </p:cNvPr>
            <p:cNvSpPr>
              <a:spLocks noChangeArrowheads="1"/>
            </p:cNvSpPr>
            <p:nvPr/>
          </p:nvSpPr>
          <p:spPr bwMode="auto">
            <a:xfrm>
              <a:off x="4537760" y="2305823"/>
              <a:ext cx="4293867" cy="233694"/>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Oval 14">
              <a:extLst>
                <a:ext uri="{FF2B5EF4-FFF2-40B4-BE49-F238E27FC236}">
                  <a16:creationId xmlns="" xmlns:a14="http://schemas.microsoft.com/office/drawing/2010/main" xmlns:p14="http://schemas.microsoft.com/office/powerpoint/2010/main" xmlns:a16="http://schemas.microsoft.com/office/drawing/2014/main" id="{F65FB675-16E4-453F-84A9-3127E2E0653E}"/>
                </a:ext>
              </a:extLst>
            </p:cNvPr>
            <p:cNvSpPr>
              <a:spLocks noChangeArrowheads="1"/>
            </p:cNvSpPr>
            <p:nvPr/>
          </p:nvSpPr>
          <p:spPr bwMode="auto">
            <a:xfrm>
              <a:off x="5016364" y="2138342"/>
              <a:ext cx="78918" cy="80494"/>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Oval 15">
              <a:extLst>
                <a:ext uri="{FF2B5EF4-FFF2-40B4-BE49-F238E27FC236}">
                  <a16:creationId xmlns="" xmlns:a14="http://schemas.microsoft.com/office/drawing/2010/main" xmlns:p14="http://schemas.microsoft.com/office/powerpoint/2010/main" xmlns:a16="http://schemas.microsoft.com/office/drawing/2014/main" id="{DD3E21B5-B971-448C-989F-4965A0978D04}"/>
                </a:ext>
              </a:extLst>
            </p:cNvPr>
            <p:cNvSpPr>
              <a:spLocks noChangeArrowheads="1"/>
            </p:cNvSpPr>
            <p:nvPr/>
          </p:nvSpPr>
          <p:spPr bwMode="auto">
            <a:xfrm>
              <a:off x="5155108" y="2138342"/>
              <a:ext cx="80193" cy="80494"/>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Oval 16">
              <a:extLst>
                <a:ext uri="{FF2B5EF4-FFF2-40B4-BE49-F238E27FC236}">
                  <a16:creationId xmlns="" xmlns:a14="http://schemas.microsoft.com/office/drawing/2010/main" xmlns:p14="http://schemas.microsoft.com/office/powerpoint/2010/main" xmlns:a16="http://schemas.microsoft.com/office/drawing/2014/main" id="{7F70320F-CFB0-46CE-B0CB-765F25CC79E1}"/>
                </a:ext>
              </a:extLst>
            </p:cNvPr>
            <p:cNvSpPr>
              <a:spLocks noChangeArrowheads="1"/>
            </p:cNvSpPr>
            <p:nvPr/>
          </p:nvSpPr>
          <p:spPr bwMode="auto">
            <a:xfrm>
              <a:off x="5293852" y="2138342"/>
              <a:ext cx="80193" cy="80494"/>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18">
              <a:extLst>
                <a:ext uri="{FF2B5EF4-FFF2-40B4-BE49-F238E27FC236}">
                  <a16:creationId xmlns="" xmlns:a14="http://schemas.microsoft.com/office/drawing/2010/main" xmlns:p14="http://schemas.microsoft.com/office/powerpoint/2010/main" xmlns:a16="http://schemas.microsoft.com/office/drawing/2014/main" id="{06C97715-B4C3-41BA-BCBA-D4F078BE20EB}"/>
                </a:ext>
              </a:extLst>
            </p:cNvPr>
            <p:cNvSpPr>
              <a:spLocks/>
            </p:cNvSpPr>
            <p:nvPr/>
          </p:nvSpPr>
          <p:spPr bwMode="auto">
            <a:xfrm>
              <a:off x="5604436" y="2349966"/>
              <a:ext cx="669536" cy="211624"/>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Rectangle 19">
              <a:extLst>
                <a:ext uri="{FF2B5EF4-FFF2-40B4-BE49-F238E27FC236}">
                  <a16:creationId xmlns="" xmlns:a14="http://schemas.microsoft.com/office/drawing/2010/main" xmlns:p14="http://schemas.microsoft.com/office/powerpoint/2010/main" xmlns:a16="http://schemas.microsoft.com/office/drawing/2014/main" id="{3FE38F1D-2F74-447A-9229-7248475B55ED}"/>
                </a:ext>
              </a:extLst>
            </p:cNvPr>
            <p:cNvSpPr>
              <a:spLocks noChangeArrowheads="1"/>
            </p:cNvSpPr>
            <p:nvPr/>
          </p:nvSpPr>
          <p:spPr bwMode="auto">
            <a:xfrm>
              <a:off x="5766092" y="2423969"/>
              <a:ext cx="323313" cy="63617"/>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20">
              <a:extLst>
                <a:ext uri="{FF2B5EF4-FFF2-40B4-BE49-F238E27FC236}">
                  <a16:creationId xmlns="" xmlns:a14="http://schemas.microsoft.com/office/drawing/2010/main" xmlns:p14="http://schemas.microsoft.com/office/powerpoint/2010/main" xmlns:a16="http://schemas.microsoft.com/office/drawing/2014/main" id="{59FB75A4-6A40-4880-A7F8-5852FF741217}"/>
                </a:ext>
              </a:extLst>
            </p:cNvPr>
            <p:cNvSpPr>
              <a:spLocks/>
            </p:cNvSpPr>
            <p:nvPr/>
          </p:nvSpPr>
          <p:spPr bwMode="auto">
            <a:xfrm>
              <a:off x="4974358" y="2405792"/>
              <a:ext cx="308037" cy="63617"/>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21">
              <a:extLst>
                <a:ext uri="{FF2B5EF4-FFF2-40B4-BE49-F238E27FC236}">
                  <a16:creationId xmlns="" xmlns:a14="http://schemas.microsoft.com/office/drawing/2010/main" xmlns:p14="http://schemas.microsoft.com/office/powerpoint/2010/main" xmlns:a16="http://schemas.microsoft.com/office/drawing/2014/main" id="{E139472C-0020-4EA9-82FF-4CE53DFDB91B}"/>
                </a:ext>
              </a:extLst>
            </p:cNvPr>
            <p:cNvSpPr>
              <a:spLocks/>
            </p:cNvSpPr>
            <p:nvPr/>
          </p:nvSpPr>
          <p:spPr bwMode="auto">
            <a:xfrm>
              <a:off x="6534914" y="2405792"/>
              <a:ext cx="306765" cy="63617"/>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22">
              <a:extLst>
                <a:ext uri="{FF2B5EF4-FFF2-40B4-BE49-F238E27FC236}">
                  <a16:creationId xmlns="" xmlns:a14="http://schemas.microsoft.com/office/drawing/2010/main" xmlns:p14="http://schemas.microsoft.com/office/powerpoint/2010/main" xmlns:a16="http://schemas.microsoft.com/office/drawing/2014/main" id="{27617993-F16B-4E93-95CA-E1BE3120C21F}"/>
                </a:ext>
              </a:extLst>
            </p:cNvPr>
            <p:cNvSpPr>
              <a:spLocks/>
            </p:cNvSpPr>
            <p:nvPr/>
          </p:nvSpPr>
          <p:spPr bwMode="auto">
            <a:xfrm>
              <a:off x="7117894" y="2405792"/>
              <a:ext cx="306765" cy="63617"/>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23">
              <a:extLst>
                <a:ext uri="{FF2B5EF4-FFF2-40B4-BE49-F238E27FC236}">
                  <a16:creationId xmlns="" xmlns:a14="http://schemas.microsoft.com/office/drawing/2010/main" xmlns:p14="http://schemas.microsoft.com/office/powerpoint/2010/main" xmlns:a16="http://schemas.microsoft.com/office/drawing/2014/main" id="{69FD1E44-430C-4F82-BCBB-E6FB7DC74782}"/>
                </a:ext>
              </a:extLst>
            </p:cNvPr>
            <p:cNvSpPr>
              <a:spLocks/>
            </p:cNvSpPr>
            <p:nvPr/>
          </p:nvSpPr>
          <p:spPr bwMode="auto">
            <a:xfrm>
              <a:off x="7700875" y="2405792"/>
              <a:ext cx="306765" cy="63617"/>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6" name="任意多边形: 形状 1105">
              <a:extLst>
                <a:ext uri="{FF2B5EF4-FFF2-40B4-BE49-F238E27FC236}">
                  <a16:creationId xmlns="" xmlns:a14="http://schemas.microsoft.com/office/drawing/2010/main" xmlns:p14="http://schemas.microsoft.com/office/powerpoint/2010/main" xmlns:a16="http://schemas.microsoft.com/office/drawing/2014/main" id="{A138CBCE-9F42-49A3-BE88-2D66367E5DD9}"/>
                </a:ext>
              </a:extLst>
            </p:cNvPr>
            <p:cNvSpPr>
              <a:spLocks/>
            </p:cNvSpPr>
            <p:nvPr/>
          </p:nvSpPr>
          <p:spPr>
            <a:xfrm>
              <a:off x="4537757" y="3442511"/>
              <a:ext cx="697541" cy="205836"/>
            </a:xfrm>
            <a:custGeom>
              <a:avLst/>
              <a:gdLst>
                <a:gd name="connsiteX0" fmla="*/ 29553 w 1189177"/>
                <a:gd name="connsiteY0" fmla="*/ 0 h 385548"/>
                <a:gd name="connsiteX1" fmla="*/ 1159624 w 1189177"/>
                <a:gd name="connsiteY1" fmla="*/ 0 h 385548"/>
                <a:gd name="connsiteX2" fmla="*/ 1189177 w 1189177"/>
                <a:gd name="connsiteY2" fmla="*/ 29553 h 385548"/>
                <a:gd name="connsiteX3" fmla="*/ 1189177 w 1189177"/>
                <a:gd name="connsiteY3" fmla="*/ 385548 h 385548"/>
                <a:gd name="connsiteX4" fmla="*/ 0 w 1189177"/>
                <a:gd name="connsiteY4" fmla="*/ 385548 h 385548"/>
                <a:gd name="connsiteX5" fmla="*/ 0 w 1189177"/>
                <a:gd name="connsiteY5" fmla="*/ 29553 h 385548"/>
                <a:gd name="connsiteX6" fmla="*/ 29553 w 1189177"/>
                <a:gd name="connsiteY6" fmla="*/ 0 h 38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177" h="385548">
                  <a:moveTo>
                    <a:pt x="29553" y="0"/>
                  </a:moveTo>
                  <a:lnTo>
                    <a:pt x="1159624" y="0"/>
                  </a:lnTo>
                  <a:cubicBezTo>
                    <a:pt x="1175946" y="0"/>
                    <a:pt x="1189177" y="13231"/>
                    <a:pt x="1189177" y="29553"/>
                  </a:cubicBezTo>
                  <a:lnTo>
                    <a:pt x="1189177" y="385548"/>
                  </a:lnTo>
                  <a:lnTo>
                    <a:pt x="0" y="385548"/>
                  </a:lnTo>
                  <a:lnTo>
                    <a:pt x="0" y="29553"/>
                  </a:lnTo>
                  <a:cubicBezTo>
                    <a:pt x="0" y="13231"/>
                    <a:pt x="13231" y="0"/>
                    <a:pt x="29553" y="0"/>
                  </a:cubicBezTo>
                  <a:close/>
                </a:path>
              </a:pathLst>
            </a:custGeom>
            <a:solidFill>
              <a:srgbClr val="867D98">
                <a:lumMod val="20000"/>
                <a:lumOff val="80000"/>
              </a:srgbClr>
            </a:solidFill>
            <a:ln w="381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grpSp>
          <p:nvGrpSpPr>
            <p:cNvPr id="1107" name="组合 1106">
              <a:extLst>
                <a:ext uri="{FF2B5EF4-FFF2-40B4-BE49-F238E27FC236}">
                  <a16:creationId xmlns="" xmlns:a14="http://schemas.microsoft.com/office/drawing/2010/main" xmlns:p14="http://schemas.microsoft.com/office/powerpoint/2010/main" xmlns:a16="http://schemas.microsoft.com/office/drawing/2014/main" id="{D0A53F62-7EC8-4EC8-95AD-0768F498C341}"/>
                </a:ext>
              </a:extLst>
            </p:cNvPr>
            <p:cNvGrpSpPr/>
            <p:nvPr/>
          </p:nvGrpSpPr>
          <p:grpSpPr>
            <a:xfrm>
              <a:off x="4594421" y="3700293"/>
              <a:ext cx="584212" cy="81394"/>
              <a:chOff x="890763" y="3168433"/>
              <a:chExt cx="1107466" cy="151273"/>
            </a:xfrm>
          </p:grpSpPr>
          <p:grpSp>
            <p:nvGrpSpPr>
              <p:cNvPr id="1108" name="组合 1107">
                <a:extLst>
                  <a:ext uri="{FF2B5EF4-FFF2-40B4-BE49-F238E27FC236}">
                    <a16:creationId xmlns="" xmlns:a14="http://schemas.microsoft.com/office/drawing/2010/main" xmlns:p14="http://schemas.microsoft.com/office/powerpoint/2010/main" xmlns:a16="http://schemas.microsoft.com/office/drawing/2014/main" id="{A5A0F9C8-0652-41EF-B223-D59CB4B5304E}"/>
                  </a:ext>
                </a:extLst>
              </p:cNvPr>
              <p:cNvGrpSpPr/>
              <p:nvPr/>
            </p:nvGrpSpPr>
            <p:grpSpPr>
              <a:xfrm>
                <a:off x="890763" y="3168433"/>
                <a:ext cx="288000" cy="151273"/>
                <a:chOff x="890763" y="3187237"/>
                <a:chExt cx="288000" cy="151273"/>
              </a:xfrm>
            </p:grpSpPr>
            <p:sp>
              <p:nvSpPr>
                <p:cNvPr id="1115" name="矩形 1114">
                  <a:extLst>
                    <a:ext uri="{FF2B5EF4-FFF2-40B4-BE49-F238E27FC236}">
                      <a16:creationId xmlns="" xmlns:a14="http://schemas.microsoft.com/office/drawing/2010/main" xmlns:p14="http://schemas.microsoft.com/office/powerpoint/2010/main" xmlns:a16="http://schemas.microsoft.com/office/drawing/2014/main" id="{602858E2-E07B-4103-91F1-8339BB8CB407}"/>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6" name="矩形 1115">
                  <a:extLst>
                    <a:ext uri="{FF2B5EF4-FFF2-40B4-BE49-F238E27FC236}">
                      <a16:creationId xmlns="" xmlns:a14="http://schemas.microsoft.com/office/drawing/2010/main" xmlns:p14="http://schemas.microsoft.com/office/powerpoint/2010/main" xmlns:a16="http://schemas.microsoft.com/office/drawing/2014/main" id="{2BE97B6F-56B1-4F66-8A28-DB0ACCE1F238}"/>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9" name="组合 1108">
                <a:extLst>
                  <a:ext uri="{FF2B5EF4-FFF2-40B4-BE49-F238E27FC236}">
                    <a16:creationId xmlns="" xmlns:a14="http://schemas.microsoft.com/office/drawing/2010/main" xmlns:p14="http://schemas.microsoft.com/office/powerpoint/2010/main" xmlns:a16="http://schemas.microsoft.com/office/drawing/2014/main" id="{6FBB44BF-2DC9-4274-B3BE-14F8D101FF12}"/>
                  </a:ext>
                </a:extLst>
              </p:cNvPr>
              <p:cNvGrpSpPr/>
              <p:nvPr/>
            </p:nvGrpSpPr>
            <p:grpSpPr>
              <a:xfrm>
                <a:off x="1300496" y="3168433"/>
                <a:ext cx="288000" cy="151273"/>
                <a:chOff x="890763" y="3187237"/>
                <a:chExt cx="288000" cy="151273"/>
              </a:xfrm>
            </p:grpSpPr>
            <p:sp>
              <p:nvSpPr>
                <p:cNvPr id="1113" name="矩形 1112">
                  <a:extLst>
                    <a:ext uri="{FF2B5EF4-FFF2-40B4-BE49-F238E27FC236}">
                      <a16:creationId xmlns="" xmlns:a14="http://schemas.microsoft.com/office/drawing/2010/main" xmlns:p14="http://schemas.microsoft.com/office/powerpoint/2010/main" xmlns:a16="http://schemas.microsoft.com/office/drawing/2014/main" id="{D0A543CC-1E59-4E7A-9FD4-ED7F51364542}"/>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4" name="矩形 1113">
                  <a:extLst>
                    <a:ext uri="{FF2B5EF4-FFF2-40B4-BE49-F238E27FC236}">
                      <a16:creationId xmlns="" xmlns:a14="http://schemas.microsoft.com/office/drawing/2010/main" xmlns:p14="http://schemas.microsoft.com/office/powerpoint/2010/main" xmlns:a16="http://schemas.microsoft.com/office/drawing/2014/main" id="{53ECCFBC-67A4-438C-A658-28933614D5BE}"/>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0" name="组合 1109">
                <a:extLst>
                  <a:ext uri="{FF2B5EF4-FFF2-40B4-BE49-F238E27FC236}">
                    <a16:creationId xmlns="" xmlns:a14="http://schemas.microsoft.com/office/drawing/2010/main" xmlns:p14="http://schemas.microsoft.com/office/powerpoint/2010/main" xmlns:a16="http://schemas.microsoft.com/office/drawing/2014/main" id="{1950F0DF-636E-4C20-8A39-A590932B09C9}"/>
                  </a:ext>
                </a:extLst>
              </p:cNvPr>
              <p:cNvGrpSpPr/>
              <p:nvPr/>
            </p:nvGrpSpPr>
            <p:grpSpPr>
              <a:xfrm>
                <a:off x="1710229" y="3168433"/>
                <a:ext cx="288000" cy="151273"/>
                <a:chOff x="890763" y="3187237"/>
                <a:chExt cx="288000" cy="151273"/>
              </a:xfrm>
            </p:grpSpPr>
            <p:sp>
              <p:nvSpPr>
                <p:cNvPr id="1111" name="矩形 1110">
                  <a:extLst>
                    <a:ext uri="{FF2B5EF4-FFF2-40B4-BE49-F238E27FC236}">
                      <a16:creationId xmlns="" xmlns:a14="http://schemas.microsoft.com/office/drawing/2010/main" xmlns:p14="http://schemas.microsoft.com/office/powerpoint/2010/main" xmlns:a16="http://schemas.microsoft.com/office/drawing/2014/main" id="{A155807A-CF95-403F-ACF9-0CB0E279FCC3}"/>
                    </a:ext>
                  </a:extLst>
                </p:cNvPr>
                <p:cNvSpPr/>
                <p:nvPr/>
              </p:nvSpPr>
              <p:spPr>
                <a:xfrm>
                  <a:off x="890763" y="3187237"/>
                  <a:ext cx="288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2" name="矩形 1111">
                  <a:extLst>
                    <a:ext uri="{FF2B5EF4-FFF2-40B4-BE49-F238E27FC236}">
                      <a16:creationId xmlns="" xmlns:a14="http://schemas.microsoft.com/office/drawing/2010/main" xmlns:p14="http://schemas.microsoft.com/office/powerpoint/2010/main" xmlns:a16="http://schemas.microsoft.com/office/drawing/2014/main" id="{375E0330-DAA0-480C-BA10-A421C0F2D7CC}"/>
                    </a:ext>
                  </a:extLst>
                </p:cNvPr>
                <p:cNvSpPr/>
                <p:nvPr/>
              </p:nvSpPr>
              <p:spPr>
                <a:xfrm>
                  <a:off x="890763" y="3284510"/>
                  <a:ext cx="21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05" name="矩形: 圆角 1104">
              <a:extLst>
                <a:ext uri="{FF2B5EF4-FFF2-40B4-BE49-F238E27FC236}">
                  <a16:creationId xmlns="" xmlns:a14="http://schemas.microsoft.com/office/drawing/2010/main" xmlns:p14="http://schemas.microsoft.com/office/powerpoint/2010/main" xmlns:a16="http://schemas.microsoft.com/office/drawing/2014/main" id="{5ADAA714-B77B-4CA9-BA00-89F03E8DDAE8}"/>
                </a:ext>
              </a:extLst>
            </p:cNvPr>
            <p:cNvSpPr>
              <a:spLocks noChangeAspect="1"/>
            </p:cNvSpPr>
            <p:nvPr/>
          </p:nvSpPr>
          <p:spPr>
            <a:xfrm>
              <a:off x="4537757" y="3442511"/>
              <a:ext cx="697541" cy="400205"/>
            </a:xfrm>
            <a:prstGeom prst="roundRect">
              <a:avLst>
                <a:gd name="adj" fmla="val 4418"/>
              </a:avLst>
            </a:prstGeom>
            <a:noFill/>
            <a:ln w="19050">
              <a:solidFill>
                <a:srgbClr val="F7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122" name="组合 1121">
              <a:extLst>
                <a:ext uri="{FF2B5EF4-FFF2-40B4-BE49-F238E27FC236}">
                  <a16:creationId xmlns="" xmlns:a14="http://schemas.microsoft.com/office/drawing/2010/main" xmlns:p14="http://schemas.microsoft.com/office/powerpoint/2010/main" xmlns:a16="http://schemas.microsoft.com/office/drawing/2014/main" id="{9E6E783D-953A-4023-996B-329ABEE00C08}"/>
                </a:ext>
              </a:extLst>
            </p:cNvPr>
            <p:cNvGrpSpPr/>
            <p:nvPr/>
          </p:nvGrpSpPr>
          <p:grpSpPr>
            <a:xfrm>
              <a:off x="5661334" y="3313021"/>
              <a:ext cx="2861662" cy="1318925"/>
              <a:chOff x="890763" y="2819277"/>
              <a:chExt cx="1107467" cy="500429"/>
            </a:xfrm>
          </p:grpSpPr>
          <p:grpSp>
            <p:nvGrpSpPr>
              <p:cNvPr id="1123" name="组合 1122">
                <a:extLst>
                  <a:ext uri="{FF2B5EF4-FFF2-40B4-BE49-F238E27FC236}">
                    <a16:creationId xmlns="" xmlns:a14="http://schemas.microsoft.com/office/drawing/2010/main" xmlns:p14="http://schemas.microsoft.com/office/powerpoint/2010/main" xmlns:a16="http://schemas.microsoft.com/office/drawing/2014/main" id="{7A654AB9-A15A-45E1-B556-4C0C59300B7D}"/>
                  </a:ext>
                </a:extLst>
              </p:cNvPr>
              <p:cNvGrpSpPr/>
              <p:nvPr/>
            </p:nvGrpSpPr>
            <p:grpSpPr>
              <a:xfrm>
                <a:off x="890763" y="2819277"/>
                <a:ext cx="1107467" cy="500429"/>
                <a:chOff x="890763" y="2838081"/>
                <a:chExt cx="1107467" cy="500429"/>
              </a:xfrm>
            </p:grpSpPr>
            <p:sp>
              <p:nvSpPr>
                <p:cNvPr id="1130" name="矩形 1129">
                  <a:extLst>
                    <a:ext uri="{FF2B5EF4-FFF2-40B4-BE49-F238E27FC236}">
                      <a16:creationId xmlns="" xmlns:a14="http://schemas.microsoft.com/office/drawing/2010/main" xmlns:p14="http://schemas.microsoft.com/office/powerpoint/2010/main" xmlns:a16="http://schemas.microsoft.com/office/drawing/2014/main" id="{4331E087-73F3-40AD-B97E-31C8A67EF143}"/>
                    </a:ext>
                  </a:extLst>
                </p:cNvPr>
                <p:cNvSpPr/>
                <p:nvPr/>
              </p:nvSpPr>
              <p:spPr>
                <a:xfrm>
                  <a:off x="890763" y="3187237"/>
                  <a:ext cx="288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1" name="矩形 1130">
                  <a:extLst>
                    <a:ext uri="{FF2B5EF4-FFF2-40B4-BE49-F238E27FC236}">
                      <a16:creationId xmlns="" xmlns:a14="http://schemas.microsoft.com/office/drawing/2010/main" xmlns:p14="http://schemas.microsoft.com/office/powerpoint/2010/main" xmlns:a16="http://schemas.microsoft.com/office/drawing/2014/main" id="{1ED8F3BF-52DC-4B14-A264-67C3CD84F2A8}"/>
                    </a:ext>
                  </a:extLst>
                </p:cNvPr>
                <p:cNvSpPr/>
                <p:nvPr/>
              </p:nvSpPr>
              <p:spPr>
                <a:xfrm>
                  <a:off x="890763" y="3284510"/>
                  <a:ext cx="216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2" name="矩形 1131">
                  <a:extLst>
                    <a:ext uri="{FF2B5EF4-FFF2-40B4-BE49-F238E27FC236}">
                      <a16:creationId xmlns="" xmlns:a14="http://schemas.microsoft.com/office/drawing/2010/main" xmlns:p14="http://schemas.microsoft.com/office/powerpoint/2010/main" xmlns:a16="http://schemas.microsoft.com/office/drawing/2014/main" id="{2D9A077E-09F8-4C75-82D1-571C10ED9061}"/>
                    </a:ext>
                  </a:extLst>
                </p:cNvPr>
                <p:cNvSpPr/>
                <p:nvPr/>
              </p:nvSpPr>
              <p:spPr>
                <a:xfrm>
                  <a:off x="1134834" y="2838081"/>
                  <a:ext cx="619325" cy="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3" name="矩形 1132">
                  <a:extLst>
                    <a:ext uri="{FF2B5EF4-FFF2-40B4-BE49-F238E27FC236}">
                      <a16:creationId xmlns="" xmlns:a14="http://schemas.microsoft.com/office/drawing/2010/main" xmlns:p14="http://schemas.microsoft.com/office/powerpoint/2010/main" xmlns:a16="http://schemas.microsoft.com/office/drawing/2014/main" id="{6F6F8248-8A85-4F12-B208-2FC76B2A096C}"/>
                    </a:ext>
                  </a:extLst>
                </p:cNvPr>
                <p:cNvSpPr/>
                <p:nvPr/>
              </p:nvSpPr>
              <p:spPr>
                <a:xfrm>
                  <a:off x="890763" y="2935354"/>
                  <a:ext cx="1107467" cy="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4" name="组合 1123">
                <a:extLst>
                  <a:ext uri="{FF2B5EF4-FFF2-40B4-BE49-F238E27FC236}">
                    <a16:creationId xmlns="" xmlns:a14="http://schemas.microsoft.com/office/drawing/2010/main" xmlns:p14="http://schemas.microsoft.com/office/powerpoint/2010/main" xmlns:a16="http://schemas.microsoft.com/office/drawing/2014/main" id="{E1EE6C0C-7722-4415-9A98-42B7AC8ADB91}"/>
                  </a:ext>
                </a:extLst>
              </p:cNvPr>
              <p:cNvGrpSpPr/>
              <p:nvPr/>
            </p:nvGrpSpPr>
            <p:grpSpPr>
              <a:xfrm>
                <a:off x="1300496" y="3168433"/>
                <a:ext cx="288000" cy="151273"/>
                <a:chOff x="890763" y="3187237"/>
                <a:chExt cx="288000" cy="151273"/>
              </a:xfrm>
            </p:grpSpPr>
            <p:sp>
              <p:nvSpPr>
                <p:cNvPr id="1128" name="矩形 1127">
                  <a:extLst>
                    <a:ext uri="{FF2B5EF4-FFF2-40B4-BE49-F238E27FC236}">
                      <a16:creationId xmlns="" xmlns:a14="http://schemas.microsoft.com/office/drawing/2010/main" xmlns:p14="http://schemas.microsoft.com/office/powerpoint/2010/main" xmlns:a16="http://schemas.microsoft.com/office/drawing/2014/main" id="{EE85E310-6383-4A33-9839-1080AB048D39}"/>
                    </a:ext>
                  </a:extLst>
                </p:cNvPr>
                <p:cNvSpPr/>
                <p:nvPr/>
              </p:nvSpPr>
              <p:spPr>
                <a:xfrm>
                  <a:off x="890763" y="3187237"/>
                  <a:ext cx="288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9" name="矩形 1128">
                  <a:extLst>
                    <a:ext uri="{FF2B5EF4-FFF2-40B4-BE49-F238E27FC236}">
                      <a16:creationId xmlns="" xmlns:a14="http://schemas.microsoft.com/office/drawing/2010/main" xmlns:p14="http://schemas.microsoft.com/office/powerpoint/2010/main" xmlns:a16="http://schemas.microsoft.com/office/drawing/2014/main" id="{92A8C4BC-E581-4771-8564-C41486B27EDC}"/>
                    </a:ext>
                  </a:extLst>
                </p:cNvPr>
                <p:cNvSpPr/>
                <p:nvPr/>
              </p:nvSpPr>
              <p:spPr>
                <a:xfrm>
                  <a:off x="890763" y="3284510"/>
                  <a:ext cx="216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5" name="组合 1124">
                <a:extLst>
                  <a:ext uri="{FF2B5EF4-FFF2-40B4-BE49-F238E27FC236}">
                    <a16:creationId xmlns="" xmlns:a14="http://schemas.microsoft.com/office/drawing/2010/main" xmlns:p14="http://schemas.microsoft.com/office/powerpoint/2010/main" xmlns:a16="http://schemas.microsoft.com/office/drawing/2014/main" id="{1E09A5A0-1198-49B9-91F7-683A4D269955}"/>
                  </a:ext>
                </a:extLst>
              </p:cNvPr>
              <p:cNvGrpSpPr/>
              <p:nvPr/>
            </p:nvGrpSpPr>
            <p:grpSpPr>
              <a:xfrm>
                <a:off x="1710229" y="3168433"/>
                <a:ext cx="288000" cy="151273"/>
                <a:chOff x="890763" y="3187237"/>
                <a:chExt cx="288000" cy="151273"/>
              </a:xfrm>
            </p:grpSpPr>
            <p:sp>
              <p:nvSpPr>
                <p:cNvPr id="1126" name="矩形 1125">
                  <a:extLst>
                    <a:ext uri="{FF2B5EF4-FFF2-40B4-BE49-F238E27FC236}">
                      <a16:creationId xmlns="" xmlns:a14="http://schemas.microsoft.com/office/drawing/2010/main" xmlns:p14="http://schemas.microsoft.com/office/powerpoint/2010/main" xmlns:a16="http://schemas.microsoft.com/office/drawing/2014/main" id="{EB6719D3-6DDD-45CA-9401-20D42A145160}"/>
                    </a:ext>
                  </a:extLst>
                </p:cNvPr>
                <p:cNvSpPr/>
                <p:nvPr/>
              </p:nvSpPr>
              <p:spPr>
                <a:xfrm>
                  <a:off x="890763" y="3187237"/>
                  <a:ext cx="288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矩形 1126">
                  <a:extLst>
                    <a:ext uri="{FF2B5EF4-FFF2-40B4-BE49-F238E27FC236}">
                      <a16:creationId xmlns="" xmlns:a14="http://schemas.microsoft.com/office/drawing/2010/main" xmlns:p14="http://schemas.microsoft.com/office/powerpoint/2010/main" xmlns:a16="http://schemas.microsoft.com/office/drawing/2014/main" id="{3346F224-F564-4731-8D85-DE34A7D4D1B8}"/>
                    </a:ext>
                  </a:extLst>
                </p:cNvPr>
                <p:cNvSpPr/>
                <p:nvPr/>
              </p:nvSpPr>
              <p:spPr>
                <a:xfrm>
                  <a:off x="890763" y="3284510"/>
                  <a:ext cx="216000" cy="5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 name="组合 30">
              <a:extLst>
                <a:ext uri="{FF2B5EF4-FFF2-40B4-BE49-F238E27FC236}">
                  <a16:creationId xmlns="" xmlns:a14="http://schemas.microsoft.com/office/drawing/2010/main" xmlns:p14="http://schemas.microsoft.com/office/powerpoint/2010/main" xmlns:a16="http://schemas.microsoft.com/office/drawing/2014/main" id="{170293B6-FA82-4064-B08C-0806B8D56359}"/>
                </a:ext>
              </a:extLst>
            </p:cNvPr>
            <p:cNvGrpSpPr>
              <a:grpSpLocks/>
            </p:cNvGrpSpPr>
            <p:nvPr/>
          </p:nvGrpSpPr>
          <p:grpSpPr>
            <a:xfrm>
              <a:off x="4594421" y="3512445"/>
              <a:ext cx="584213" cy="81394"/>
              <a:chOff x="4267627" y="3525007"/>
              <a:chExt cx="584213" cy="96039"/>
            </a:xfrm>
          </p:grpSpPr>
          <p:sp>
            <p:nvSpPr>
              <p:cNvPr id="1160" name="矩形 1159">
                <a:extLst>
                  <a:ext uri="{FF2B5EF4-FFF2-40B4-BE49-F238E27FC236}">
                    <a16:creationId xmlns="" xmlns:a14="http://schemas.microsoft.com/office/drawing/2010/main" xmlns:p14="http://schemas.microsoft.com/office/powerpoint/2010/main" xmlns:a16="http://schemas.microsoft.com/office/drawing/2014/main" id="{72B68B0F-9CBE-473C-B0F3-F80233567427}"/>
                  </a:ext>
                </a:extLst>
              </p:cNvPr>
              <p:cNvSpPr/>
              <p:nvPr/>
            </p:nvSpPr>
            <p:spPr>
              <a:xfrm>
                <a:off x="4396380" y="3525007"/>
                <a:ext cx="326707" cy="3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1" name="矩形 1160">
                <a:extLst>
                  <a:ext uri="{FF2B5EF4-FFF2-40B4-BE49-F238E27FC236}">
                    <a16:creationId xmlns="" xmlns:a14="http://schemas.microsoft.com/office/drawing/2010/main" xmlns:p14="http://schemas.microsoft.com/office/powerpoint/2010/main" xmlns:a16="http://schemas.microsoft.com/office/drawing/2014/main" id="{EA664DAD-6074-4BDF-950A-DC4E838A18A5}"/>
                  </a:ext>
                </a:extLst>
              </p:cNvPr>
              <p:cNvSpPr/>
              <p:nvPr/>
            </p:nvSpPr>
            <p:spPr>
              <a:xfrm>
                <a:off x="4267627" y="3586763"/>
                <a:ext cx="584213" cy="3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2" name="矩形: 圆角 1191">
              <a:extLst>
                <a:ext uri="{FF2B5EF4-FFF2-40B4-BE49-F238E27FC236}">
                  <a16:creationId xmlns="" xmlns:a14="http://schemas.microsoft.com/office/drawing/2010/main" xmlns:p14="http://schemas.microsoft.com/office/powerpoint/2010/main" xmlns:a16="http://schemas.microsoft.com/office/drawing/2014/main" id="{BA981F9A-9DAF-4D3F-98EF-64790A2A9ACE}"/>
                </a:ext>
              </a:extLst>
            </p:cNvPr>
            <p:cNvSpPr>
              <a:spLocks noChangeAspect="1"/>
            </p:cNvSpPr>
            <p:nvPr/>
          </p:nvSpPr>
          <p:spPr>
            <a:xfrm>
              <a:off x="4537757" y="3917063"/>
              <a:ext cx="697541" cy="400205"/>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93" name="矩形: 圆角 1192">
              <a:extLst>
                <a:ext uri="{FF2B5EF4-FFF2-40B4-BE49-F238E27FC236}">
                  <a16:creationId xmlns="" xmlns:a14="http://schemas.microsoft.com/office/drawing/2010/main" xmlns:p14="http://schemas.microsoft.com/office/powerpoint/2010/main" xmlns:a16="http://schemas.microsoft.com/office/drawing/2014/main" id="{45DBE396-CD6F-4032-A8DF-9AD6392A9FD3}"/>
                </a:ext>
              </a:extLst>
            </p:cNvPr>
            <p:cNvSpPr>
              <a:spLocks noChangeAspect="1"/>
            </p:cNvSpPr>
            <p:nvPr/>
          </p:nvSpPr>
          <p:spPr>
            <a:xfrm>
              <a:off x="4537757" y="4391615"/>
              <a:ext cx="697541" cy="400205"/>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98" name="任意多边形: 形状 1197">
              <a:extLst>
                <a:ext uri="{FF2B5EF4-FFF2-40B4-BE49-F238E27FC236}">
                  <a16:creationId xmlns="" xmlns:a14="http://schemas.microsoft.com/office/drawing/2010/main" xmlns:p14="http://schemas.microsoft.com/office/powerpoint/2010/main" xmlns:a16="http://schemas.microsoft.com/office/drawing/2014/main" id="{84DDD30D-950B-4F9A-8A49-735AE8AC0AFD}"/>
                </a:ext>
              </a:extLst>
            </p:cNvPr>
            <p:cNvSpPr>
              <a:spLocks noChangeAspect="1"/>
            </p:cNvSpPr>
            <p:nvPr/>
          </p:nvSpPr>
          <p:spPr>
            <a:xfrm>
              <a:off x="5383774" y="2967959"/>
              <a:ext cx="3416779" cy="1013353"/>
            </a:xfrm>
            <a:custGeom>
              <a:avLst/>
              <a:gdLst>
                <a:gd name="connsiteX0" fmla="*/ 55458 w 3416779"/>
                <a:gd name="connsiteY0" fmla="*/ 0 h 1013353"/>
                <a:gd name="connsiteX1" fmla="*/ 3361321 w 3416779"/>
                <a:gd name="connsiteY1" fmla="*/ 0 h 1013353"/>
                <a:gd name="connsiteX2" fmla="*/ 3416779 w 3416779"/>
                <a:gd name="connsiteY2" fmla="*/ 55458 h 1013353"/>
                <a:gd name="connsiteX3" fmla="*/ 3416779 w 3416779"/>
                <a:gd name="connsiteY3" fmla="*/ 1013353 h 1013353"/>
                <a:gd name="connsiteX4" fmla="*/ 0 w 3416779"/>
                <a:gd name="connsiteY4" fmla="*/ 1013353 h 1013353"/>
                <a:gd name="connsiteX5" fmla="*/ 0 w 3416779"/>
                <a:gd name="connsiteY5" fmla="*/ 55458 h 1013353"/>
                <a:gd name="connsiteX6" fmla="*/ 55458 w 3416779"/>
                <a:gd name="connsiteY6" fmla="*/ 0 h 101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6779" h="1013353">
                  <a:moveTo>
                    <a:pt x="55458" y="0"/>
                  </a:moveTo>
                  <a:lnTo>
                    <a:pt x="3361321" y="0"/>
                  </a:lnTo>
                  <a:cubicBezTo>
                    <a:pt x="3391950" y="0"/>
                    <a:pt x="3416779" y="24829"/>
                    <a:pt x="3416779" y="55458"/>
                  </a:cubicBezTo>
                  <a:lnTo>
                    <a:pt x="3416779" y="1013353"/>
                  </a:lnTo>
                  <a:lnTo>
                    <a:pt x="0" y="1013353"/>
                  </a:lnTo>
                  <a:lnTo>
                    <a:pt x="0" y="55458"/>
                  </a:lnTo>
                  <a:cubicBezTo>
                    <a:pt x="0" y="24829"/>
                    <a:pt x="24829" y="0"/>
                    <a:pt x="55458" y="0"/>
                  </a:cubicBezTo>
                  <a:close/>
                </a:path>
              </a:pathLst>
            </a:custGeom>
            <a:solidFill>
              <a:srgbClr val="F0EEF2"/>
            </a:solidFill>
            <a:ln w="25400">
              <a:gradFill>
                <a:gsLst>
                  <a:gs pos="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96" name="组合 195">
              <a:extLst>
                <a:ext uri="{FF2B5EF4-FFF2-40B4-BE49-F238E27FC236}">
                  <a16:creationId xmlns="" xmlns:a14="http://schemas.microsoft.com/office/drawing/2010/main" xmlns:p14="http://schemas.microsoft.com/office/powerpoint/2010/main" xmlns:a16="http://schemas.microsoft.com/office/drawing/2014/main" id="{AC643BCA-3BB0-4B9D-81A0-6C5B84A1F99C}"/>
                </a:ext>
              </a:extLst>
            </p:cNvPr>
            <p:cNvGrpSpPr/>
            <p:nvPr/>
          </p:nvGrpSpPr>
          <p:grpSpPr>
            <a:xfrm>
              <a:off x="5661334" y="3276855"/>
              <a:ext cx="2839176" cy="395561"/>
              <a:chOff x="6607371" y="3447302"/>
              <a:chExt cx="584213" cy="81394"/>
            </a:xfrm>
          </p:grpSpPr>
          <p:sp>
            <p:nvSpPr>
              <p:cNvPr id="1201" name="矩形 1200">
                <a:extLst>
                  <a:ext uri="{FF2B5EF4-FFF2-40B4-BE49-F238E27FC236}">
                    <a16:creationId xmlns="" xmlns:a14="http://schemas.microsoft.com/office/drawing/2010/main" xmlns:p14="http://schemas.microsoft.com/office/powerpoint/2010/main" xmlns:a16="http://schemas.microsoft.com/office/drawing/2014/main" id="{D91D9877-7543-4F08-B43F-0DFFE662E9E6}"/>
                  </a:ext>
                </a:extLst>
              </p:cNvPr>
              <p:cNvSpPr/>
              <p:nvPr/>
            </p:nvSpPr>
            <p:spPr>
              <a:xfrm>
                <a:off x="6736124" y="3447302"/>
                <a:ext cx="326707" cy="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2" name="矩形 1201">
                <a:extLst>
                  <a:ext uri="{FF2B5EF4-FFF2-40B4-BE49-F238E27FC236}">
                    <a16:creationId xmlns="" xmlns:a14="http://schemas.microsoft.com/office/drawing/2010/main" xmlns:p14="http://schemas.microsoft.com/office/powerpoint/2010/main" xmlns:a16="http://schemas.microsoft.com/office/drawing/2014/main" id="{32B0D4B6-D829-4A3C-8060-DAAC08AA4483}"/>
                  </a:ext>
                </a:extLst>
              </p:cNvPr>
              <p:cNvSpPr/>
              <p:nvPr/>
            </p:nvSpPr>
            <p:spPr>
              <a:xfrm>
                <a:off x="6607371" y="3499641"/>
                <a:ext cx="584213" cy="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08" name="矩形: 圆角 1207">
              <a:extLst>
                <a:ext uri="{FF2B5EF4-FFF2-40B4-BE49-F238E27FC236}">
                  <a16:creationId xmlns="" xmlns:a14="http://schemas.microsoft.com/office/drawing/2010/main" xmlns:p14="http://schemas.microsoft.com/office/powerpoint/2010/main" xmlns:a16="http://schemas.microsoft.com/office/drawing/2014/main" id="{9C7A5DC9-080D-48A1-9895-7D9FDBEF81A3}"/>
                </a:ext>
              </a:extLst>
            </p:cNvPr>
            <p:cNvSpPr>
              <a:spLocks noChangeAspect="1"/>
            </p:cNvSpPr>
            <p:nvPr/>
          </p:nvSpPr>
          <p:spPr>
            <a:xfrm>
              <a:off x="4537757" y="4864702"/>
              <a:ext cx="697541" cy="164498"/>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95" name="矩形: 圆角 1194">
              <a:extLst>
                <a:ext uri="{FF2B5EF4-FFF2-40B4-BE49-F238E27FC236}">
                  <a16:creationId xmlns="" xmlns:a14="http://schemas.microsoft.com/office/drawing/2010/main" xmlns:p14="http://schemas.microsoft.com/office/powerpoint/2010/main" xmlns:a16="http://schemas.microsoft.com/office/drawing/2014/main" id="{58D625B9-C935-4337-BA60-59145751AA0F}"/>
                </a:ext>
              </a:extLst>
            </p:cNvPr>
            <p:cNvSpPr>
              <a:spLocks noChangeAspect="1"/>
            </p:cNvSpPr>
            <p:nvPr/>
          </p:nvSpPr>
          <p:spPr>
            <a:xfrm>
              <a:off x="5383774" y="2967958"/>
              <a:ext cx="3416779" cy="1960332"/>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2" name="标题 1">
            <a:extLst>
              <a:ext uri="{FF2B5EF4-FFF2-40B4-BE49-F238E27FC236}">
                <a16:creationId xmlns="" xmlns:a14="http://schemas.microsoft.com/office/drawing/2010/main" xmlns:p14="http://schemas.microsoft.com/office/powerpoint/2010/main" xmlns:a16="http://schemas.microsoft.com/office/drawing/2014/main" id="{B167232B-C94B-4B55-9BB9-3932D3048E90}"/>
              </a:ext>
            </a:extLst>
          </p:cNvPr>
          <p:cNvSpPr txBox="1">
            <a:spLocks/>
          </p:cNvSpPr>
          <p:nvPr/>
        </p:nvSpPr>
        <p:spPr>
          <a:xfrm>
            <a:off x="660400" y="-1"/>
            <a:ext cx="10858500" cy="102870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zh-CN" altLang="en-US" sz="2800" b="1" dirty="0"/>
              <a:t>快速设计页面  </a:t>
            </a:r>
            <a:r>
              <a:rPr lang="en-US" altLang="zh-CN" sz="2800" b="1" dirty="0"/>
              <a:t>Quick </a:t>
            </a:r>
            <a:r>
              <a:rPr lang="en-US" altLang="zh-CN" sz="2800" b="1"/>
              <a:t>Slides </a:t>
            </a:r>
            <a:r>
              <a:rPr lang="en-US" altLang="zh-CN" sz="2800" b="1" smtClean="0"/>
              <a:t>D</a:t>
            </a:r>
            <a:r>
              <a:rPr lang="en-US" altLang="zh-CN" sz="100" b="1" smtClean="0"/>
              <a:t> </a:t>
            </a:r>
            <a:r>
              <a:rPr lang="en-US" altLang="zh-CN" sz="2800" b="1" smtClean="0"/>
              <a:t>esign</a:t>
            </a:r>
            <a:endParaRPr lang="zh-CN" altLang="en-US" sz="2800" b="1" dirty="0"/>
          </a:p>
        </p:txBody>
      </p:sp>
      <p:grpSp>
        <p:nvGrpSpPr>
          <p:cNvPr id="7" name="组合 6">
            <a:extLst>
              <a:ext uri="{FF2B5EF4-FFF2-40B4-BE49-F238E27FC236}">
                <a16:creationId xmlns="" xmlns:a14="http://schemas.microsoft.com/office/drawing/2010/main" xmlns:p14="http://schemas.microsoft.com/office/powerpoint/2010/main" xmlns:a16="http://schemas.microsoft.com/office/drawing/2014/main" id="{1F9F365A-2C24-41FD-B002-CB59D5D24B1C}"/>
              </a:ext>
            </a:extLst>
          </p:cNvPr>
          <p:cNvGrpSpPr/>
          <p:nvPr/>
        </p:nvGrpSpPr>
        <p:grpSpPr>
          <a:xfrm>
            <a:off x="2402783" y="3675081"/>
            <a:ext cx="990824" cy="138044"/>
            <a:chOff x="4746821" y="3664845"/>
            <a:chExt cx="584213" cy="81394"/>
          </a:xfrm>
        </p:grpSpPr>
        <p:sp>
          <p:nvSpPr>
            <p:cNvPr id="4" name="矩形 3">
              <a:extLst>
                <a:ext uri="{FF2B5EF4-FFF2-40B4-BE49-F238E27FC236}">
                  <a16:creationId xmlns="" xmlns:a14="http://schemas.microsoft.com/office/drawing/2010/main" xmlns:p14="http://schemas.microsoft.com/office/powerpoint/2010/main" xmlns:a16="http://schemas.microsoft.com/office/drawing/2014/main" id="{AB1FAD69-4D08-4E64-9C63-16E13C313BBE}"/>
                </a:ext>
              </a:extLst>
            </p:cNvPr>
            <p:cNvSpPr/>
            <p:nvPr/>
          </p:nvSpPr>
          <p:spPr>
            <a:xfrm>
              <a:off x="4875574" y="3664845"/>
              <a:ext cx="326707" cy="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4="http://schemas.microsoft.com/office/drawing/2010/main" xmlns:p14="http://schemas.microsoft.com/office/powerpoint/2010/main" xmlns:a16="http://schemas.microsoft.com/office/drawing/2014/main" id="{AF65DC8F-823A-46D5-9360-28BA88F6A828}"/>
                </a:ext>
              </a:extLst>
            </p:cNvPr>
            <p:cNvSpPr/>
            <p:nvPr/>
          </p:nvSpPr>
          <p:spPr>
            <a:xfrm>
              <a:off x="4746821" y="3717184"/>
              <a:ext cx="584213" cy="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 xmlns:a14="http://schemas.microsoft.com/office/drawing/2010/main" xmlns:p14="http://schemas.microsoft.com/office/powerpoint/2010/main" xmlns:a16="http://schemas.microsoft.com/office/drawing/2014/main" id="{6D4473A2-7E5A-494A-B9DD-696441DA144B}"/>
              </a:ext>
            </a:extLst>
          </p:cNvPr>
          <p:cNvSpPr/>
          <p:nvPr/>
        </p:nvSpPr>
        <p:spPr>
          <a:xfrm>
            <a:off x="8978025" y="128575"/>
            <a:ext cx="2540875" cy="771556"/>
          </a:xfrm>
          <a:prstGeom prst="rect">
            <a:avLst/>
          </a:prstGeom>
          <a:solidFill>
            <a:srgbClr val="F73434"/>
          </a:solidFill>
          <a:ln w="12700">
            <a:noFill/>
            <a:prstDash val="sysDash"/>
          </a:ln>
        </p:spPr>
        <p:txBody>
          <a:bodyPr wrap="square" lIns="91440" tIns="91440" rIns="91440" bIns="91440" rtlCol="0" anchor="ctr">
            <a:noAutofit/>
          </a:bodyPr>
          <a:lstStyle/>
          <a:p>
            <a:pPr>
              <a:lnSpc>
                <a:spcPct val="120000"/>
              </a:lnSpc>
            </a:pPr>
            <a:r>
              <a:rPr lang="en-US" altLang="zh-CN" sz="800" b="1" dirty="0">
                <a:solidFill>
                  <a:schemeClr val="bg1"/>
                </a:solidFill>
              </a:rPr>
              <a:t>Note:</a:t>
            </a:r>
          </a:p>
          <a:p>
            <a:pPr>
              <a:lnSpc>
                <a:spcPct val="120000"/>
              </a:lnSpc>
            </a:pPr>
            <a:r>
              <a:rPr lang="zh-CN" altLang="en-US" sz="800" dirty="0">
                <a:solidFill>
                  <a:schemeClr val="bg1"/>
                </a:solidFill>
              </a:rPr>
              <a:t>本页为说明页，使用时请删除本页内容。</a:t>
            </a:r>
          </a:p>
          <a:p>
            <a:pPr>
              <a:lnSpc>
                <a:spcPct val="120000"/>
              </a:lnSpc>
            </a:pPr>
            <a:r>
              <a:rPr lang="en-US" altLang="zh-CN" sz="800" dirty="0">
                <a:solidFill>
                  <a:schemeClr val="bg1"/>
                </a:solidFill>
              </a:rPr>
              <a:t>This slide is an instruction. Please delete this slide before </a:t>
            </a:r>
            <a:r>
              <a:rPr lang="en-US" altLang="zh-CN" sz="800">
                <a:solidFill>
                  <a:schemeClr val="bg1"/>
                </a:solidFill>
              </a:rPr>
              <a:t>using </a:t>
            </a:r>
            <a:r>
              <a:rPr lang="en-US" altLang="zh-CN" sz="800" smtClean="0">
                <a:solidFill>
                  <a:schemeClr val="bg1"/>
                </a:solidFill>
              </a:rPr>
              <a:t>i</a:t>
            </a:r>
            <a:r>
              <a:rPr lang="en-US" altLang="zh-CN" sz="100" smtClean="0">
                <a:solidFill>
                  <a:schemeClr val="bg1"/>
                </a:solidFill>
              </a:rPr>
              <a:t> </a:t>
            </a:r>
            <a:r>
              <a:rPr lang="en-US" altLang="zh-CN" sz="800" smtClean="0">
                <a:solidFill>
                  <a:schemeClr val="bg1"/>
                </a:solidFill>
              </a:rPr>
              <a:t>t </a:t>
            </a:r>
            <a:r>
              <a:rPr lang="en-US" altLang="zh-CN" sz="800" dirty="0">
                <a:solidFill>
                  <a:schemeClr val="bg1"/>
                </a:solidFill>
              </a:rPr>
              <a:t>for presentation.</a:t>
            </a:r>
          </a:p>
        </p:txBody>
      </p:sp>
    </p:spTree>
    <p:custDataLst>
      <p:tags r:id="rId1"/>
    </p:custDataLst>
    <p:extLst>
      <p:ext uri="{BB962C8B-B14F-4D97-AF65-F5344CB8AC3E}">
        <p14:creationId xmlns:p14="http://schemas.microsoft.com/office/powerpoint/2010/main" val="3915218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5" name="Rectangle 10">
            <a:extLst>
              <a:ext uri="{FF2B5EF4-FFF2-40B4-BE49-F238E27FC236}">
                <a16:creationId xmlns="" xmlns:a14="http://schemas.microsoft.com/office/drawing/2010/main" xmlns:p14="http://schemas.microsoft.com/office/powerpoint/2010/main" xmlns:a16="http://schemas.microsoft.com/office/drawing/2014/main" id="{EB08811A-69A0-4B03-AD69-4D4093A4A1A1}"/>
              </a:ext>
            </a:extLst>
          </p:cNvPr>
          <p:cNvSpPr>
            <a:spLocks noChangeArrowheads="1"/>
          </p:cNvSpPr>
          <p:nvPr/>
        </p:nvSpPr>
        <p:spPr bwMode="auto">
          <a:xfrm>
            <a:off x="809622" y="2219171"/>
            <a:ext cx="3659316" cy="1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 xmlns:a14="http://schemas.microsoft.com/office/drawing/2010/main" xmlns:p14="http://schemas.microsoft.com/office/powerpoint/2010/main" xmlns:a16="http://schemas.microsoft.com/office/drawing/2014/main" id="{48A2BA8E-E72F-4AD7-AC03-A69B802AD243}"/>
              </a:ext>
            </a:extLst>
          </p:cNvPr>
          <p:cNvGrpSpPr/>
          <p:nvPr/>
        </p:nvGrpSpPr>
        <p:grpSpPr>
          <a:xfrm>
            <a:off x="660400" y="5387494"/>
            <a:ext cx="3493913" cy="553998"/>
            <a:chOff x="673100" y="5387494"/>
            <a:chExt cx="3493913" cy="553998"/>
          </a:xfrm>
        </p:grpSpPr>
        <p:sp>
          <p:nvSpPr>
            <p:cNvPr id="351" name="文本框 350"/>
            <p:cNvSpPr txBox="1"/>
            <p:nvPr/>
          </p:nvSpPr>
          <p:spPr>
            <a:xfrm>
              <a:off x="994562" y="5387494"/>
              <a:ext cx="3172451" cy="553998"/>
            </a:xfrm>
            <a:prstGeom prst="rect">
              <a:avLst/>
            </a:prstGeom>
            <a:noFill/>
          </p:spPr>
          <p:txBody>
            <a:bodyPr wrap="square" rtlCol="0" anchor="ctr">
              <a:spAutoFit/>
            </a:bodyPr>
            <a:lstStyle/>
            <a:p>
              <a:r>
                <a:rPr lang="zh-CN" altLang="en-US" sz="1000" dirty="0">
                  <a:solidFill>
                    <a:srgbClr val="2F2F2F"/>
                  </a:solidFill>
                </a:rPr>
                <a:t>选中图示中的图标</a:t>
              </a:r>
              <a:endParaRPr lang="en-US" altLang="zh-CN" sz="1000" dirty="0">
                <a:solidFill>
                  <a:srgbClr val="2F2F2F"/>
                </a:solidFill>
              </a:endParaRPr>
            </a:p>
            <a:p>
              <a:r>
                <a:rPr lang="en-US" altLang="zh-CN" sz="1000" dirty="0">
                  <a:solidFill>
                    <a:srgbClr val="2F2F2F"/>
                  </a:solidFill>
                </a:rPr>
                <a:t>Select the icon that needs to be changed </a:t>
              </a:r>
              <a:r>
                <a:rPr lang="en-US" altLang="zh-CN" sz="1000">
                  <a:solidFill>
                    <a:srgbClr val="2F2F2F"/>
                  </a:solidFill>
                </a:rPr>
                <a:t>in </a:t>
              </a:r>
              <a:r>
                <a:rPr lang="en-US" altLang="zh-CN" sz="100" smtClean="0">
                  <a:solidFill>
                    <a:srgbClr val="2F2F2F"/>
                  </a:solidFill>
                </a:rPr>
                <a:t> </a:t>
              </a:r>
              <a:r>
                <a:rPr lang="en-US" altLang="zh-CN" sz="1000" smtClean="0">
                  <a:solidFill>
                    <a:srgbClr val="2F2F2F"/>
                  </a:solidFill>
                </a:rPr>
                <a:t>the </a:t>
              </a:r>
              <a:r>
                <a:rPr lang="en-US" altLang="zh-CN" sz="1000" dirty="0">
                  <a:solidFill>
                    <a:srgbClr val="2F2F2F"/>
                  </a:solidFill>
                </a:rPr>
                <a:t>diagram</a:t>
              </a:r>
              <a:endParaRPr lang="zh-CN" altLang="en-US" sz="1000" dirty="0">
                <a:solidFill>
                  <a:srgbClr val="2F2F2F"/>
                </a:solidFill>
              </a:endParaRPr>
            </a:p>
          </p:txBody>
        </p:sp>
        <p:sp>
          <p:nvSpPr>
            <p:cNvPr id="350" name="椭圆 349"/>
            <p:cNvSpPr/>
            <p:nvPr/>
          </p:nvSpPr>
          <p:spPr>
            <a:xfrm>
              <a:off x="673100"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zh-CN" altLang="en-US" sz="1200" dirty="0"/>
            </a:p>
          </p:txBody>
        </p:sp>
      </p:grpSp>
      <p:sp>
        <p:nvSpPr>
          <p:cNvPr id="890" name="Right Arrow 16">
            <a:extLst>
              <a:ext uri="{FF2B5EF4-FFF2-40B4-BE49-F238E27FC236}">
                <a16:creationId xmlns="" xmlns:a14="http://schemas.microsoft.com/office/drawing/2010/main" xmlns:p14="http://schemas.microsoft.com/office/powerpoint/2010/main" xmlns:a16="http://schemas.microsoft.com/office/drawing/2014/main" id="{C18997BC-8A46-4480-BDE2-8A42CE9D6E96}"/>
              </a:ext>
            </a:extLst>
          </p:cNvPr>
          <p:cNvSpPr/>
          <p:nvPr/>
        </p:nvSpPr>
        <p:spPr>
          <a:xfrm>
            <a:off x="4284309"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3" name="文本框 612">
            <a:extLst>
              <a:ext uri="{FF2B5EF4-FFF2-40B4-BE49-F238E27FC236}">
                <a16:creationId xmlns="" xmlns:a14="http://schemas.microsoft.com/office/drawing/2010/main" xmlns:p14="http://schemas.microsoft.com/office/powerpoint/2010/main" xmlns:a16="http://schemas.microsoft.com/office/drawing/2014/main" id="{8AD2200D-CA44-4767-84EF-C1856654B4FA}"/>
              </a:ext>
            </a:extLst>
          </p:cNvPr>
          <p:cNvSpPr txBox="1"/>
          <p:nvPr/>
        </p:nvSpPr>
        <p:spPr>
          <a:xfrm>
            <a:off x="4916703" y="5387481"/>
            <a:ext cx="2558947" cy="553998"/>
          </a:xfrm>
          <a:prstGeom prst="rect">
            <a:avLst/>
          </a:prstGeom>
          <a:noFill/>
        </p:spPr>
        <p:txBody>
          <a:bodyPr wrap="square" rtlCol="0" anchor="ctr">
            <a:spAutoFit/>
          </a:bodyPr>
          <a:lstStyle/>
          <a:p>
            <a:r>
              <a:rPr lang="zh-CN" altLang="en-US" sz="1000" dirty="0">
                <a:solidFill>
                  <a:srgbClr val="2F2F2F"/>
                </a:solidFill>
              </a:rPr>
              <a:t>点击 </a:t>
            </a:r>
            <a:r>
              <a:rPr lang="en-US" altLang="zh-CN" sz="1000" dirty="0" err="1">
                <a:solidFill>
                  <a:srgbClr val="2F2F2F"/>
                </a:solidFill>
              </a:rPr>
              <a:t>iSlide</a:t>
            </a:r>
            <a:r>
              <a:rPr lang="en-US" altLang="zh-CN" sz="1000" dirty="0">
                <a:solidFill>
                  <a:srgbClr val="2F2F2F"/>
                </a:solidFill>
              </a:rPr>
              <a:t>【</a:t>
            </a:r>
            <a:r>
              <a:rPr lang="zh-CN" altLang="en-US" sz="1000" dirty="0">
                <a:solidFill>
                  <a:srgbClr val="2F2F2F"/>
                </a:solidFill>
              </a:rPr>
              <a:t>图标库</a:t>
            </a:r>
            <a:r>
              <a:rPr lang="en-US" altLang="zh-CN" sz="1000" dirty="0">
                <a:solidFill>
                  <a:srgbClr val="2F2F2F"/>
                </a:solidFill>
              </a:rPr>
              <a:t>】</a:t>
            </a:r>
            <a:r>
              <a:rPr lang="zh-CN" altLang="en-US" sz="1000" dirty="0">
                <a:solidFill>
                  <a:srgbClr val="2F2F2F"/>
                </a:solidFill>
              </a:rPr>
              <a:t>中的图标替换</a:t>
            </a:r>
            <a:endParaRPr lang="en-US" altLang="zh-CN" sz="1000" dirty="0">
              <a:solidFill>
                <a:srgbClr val="2F2F2F"/>
              </a:solidFill>
            </a:endParaRPr>
          </a:p>
          <a:p>
            <a:r>
              <a:rPr lang="en-US" altLang="zh-CN" sz="1000" dirty="0">
                <a:solidFill>
                  <a:srgbClr val="2F2F2F"/>
                </a:solidFill>
              </a:rPr>
              <a:t>Click the target icon in iSlide “Icon </a:t>
            </a:r>
            <a:r>
              <a:rPr lang="en-US" altLang="zh-CN" sz="1000">
                <a:solidFill>
                  <a:srgbClr val="2F2F2F"/>
                </a:solidFill>
              </a:rPr>
              <a:t>Library</a:t>
            </a:r>
            <a:r>
              <a:rPr lang="en-US" altLang="zh-CN" sz="1000" smtClean="0">
                <a:solidFill>
                  <a:srgbClr val="2F2F2F"/>
                </a:solidFill>
              </a:rPr>
              <a:t>”</a:t>
            </a:r>
            <a:r>
              <a:rPr lang="en-US" altLang="zh-CN" sz="100" smtClean="0">
                <a:solidFill>
                  <a:srgbClr val="2F2F2F"/>
                </a:solidFill>
              </a:rPr>
              <a:t> </a:t>
            </a:r>
            <a:r>
              <a:rPr lang="en-US" altLang="zh-CN" sz="1000" smtClean="0">
                <a:solidFill>
                  <a:srgbClr val="2F2F2F"/>
                </a:solidFill>
              </a:rPr>
              <a:t> </a:t>
            </a:r>
            <a:r>
              <a:rPr lang="en-US" altLang="zh-CN" sz="1000" dirty="0">
                <a:solidFill>
                  <a:srgbClr val="2F2F2F"/>
                </a:solidFill>
              </a:rPr>
              <a:t>to replace it</a:t>
            </a:r>
            <a:endParaRPr lang="zh-CN" altLang="en-US" sz="1000" dirty="0">
              <a:solidFill>
                <a:srgbClr val="2F2F2F"/>
              </a:solidFill>
            </a:endParaRPr>
          </a:p>
        </p:txBody>
      </p:sp>
      <p:sp>
        <p:nvSpPr>
          <p:cNvPr id="614" name="椭圆 613">
            <a:extLst>
              <a:ext uri="{FF2B5EF4-FFF2-40B4-BE49-F238E27FC236}">
                <a16:creationId xmlns="" xmlns:a14="http://schemas.microsoft.com/office/drawing/2010/main" xmlns:p14="http://schemas.microsoft.com/office/powerpoint/2010/main" xmlns:a16="http://schemas.microsoft.com/office/drawing/2014/main" id="{0EF98DBB-FD28-4F75-8C30-91D37F4F411F}"/>
              </a:ext>
            </a:extLst>
          </p:cNvPr>
          <p:cNvSpPr/>
          <p:nvPr/>
        </p:nvSpPr>
        <p:spPr>
          <a:xfrm>
            <a:off x="4595244"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zh-CN" altLang="en-US" sz="1200" dirty="0"/>
          </a:p>
        </p:txBody>
      </p:sp>
      <p:sp>
        <p:nvSpPr>
          <p:cNvPr id="891" name="Right Arrow 751">
            <a:extLst>
              <a:ext uri="{FF2B5EF4-FFF2-40B4-BE49-F238E27FC236}">
                <a16:creationId xmlns="" xmlns:a14="http://schemas.microsoft.com/office/drawing/2010/main" xmlns:p14="http://schemas.microsoft.com/office/powerpoint/2010/main" xmlns:a16="http://schemas.microsoft.com/office/drawing/2014/main" id="{262E38B2-0226-44BA-9105-CB532FA15FCA}"/>
              </a:ext>
            </a:extLst>
          </p:cNvPr>
          <p:cNvSpPr/>
          <p:nvPr/>
        </p:nvSpPr>
        <p:spPr>
          <a:xfrm>
            <a:off x="7720848"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 name="组合 3">
            <a:extLst>
              <a:ext uri="{FF2B5EF4-FFF2-40B4-BE49-F238E27FC236}">
                <a16:creationId xmlns="" xmlns:a14="http://schemas.microsoft.com/office/drawing/2010/main" xmlns:p14="http://schemas.microsoft.com/office/powerpoint/2010/main" xmlns:a16="http://schemas.microsoft.com/office/drawing/2014/main" id="{A28377A9-9395-4FE8-A752-D85653CA6493}"/>
              </a:ext>
            </a:extLst>
          </p:cNvPr>
          <p:cNvGrpSpPr/>
          <p:nvPr/>
        </p:nvGrpSpPr>
        <p:grpSpPr>
          <a:xfrm>
            <a:off x="8024992" y="5464436"/>
            <a:ext cx="3493908" cy="400110"/>
            <a:chOff x="8024992" y="5464436"/>
            <a:chExt cx="3493908" cy="400110"/>
          </a:xfrm>
        </p:grpSpPr>
        <p:sp>
          <p:nvSpPr>
            <p:cNvPr id="753" name="文本框 752">
              <a:extLst>
                <a:ext uri="{FF2B5EF4-FFF2-40B4-BE49-F238E27FC236}">
                  <a16:creationId xmlns="" xmlns:a14="http://schemas.microsoft.com/office/drawing/2010/main" xmlns:p14="http://schemas.microsoft.com/office/powerpoint/2010/main" xmlns:a16="http://schemas.microsoft.com/office/drawing/2014/main" id="{64E2827D-DD54-493E-8009-F97E8BD7C996}"/>
                </a:ext>
              </a:extLst>
            </p:cNvPr>
            <p:cNvSpPr txBox="1"/>
            <p:nvPr/>
          </p:nvSpPr>
          <p:spPr>
            <a:xfrm>
              <a:off x="8344861" y="5464436"/>
              <a:ext cx="3174039" cy="400110"/>
            </a:xfrm>
            <a:prstGeom prst="rect">
              <a:avLst/>
            </a:prstGeom>
            <a:noFill/>
          </p:spPr>
          <p:txBody>
            <a:bodyPr wrap="square" rtlCol="0" anchor="ctr">
              <a:spAutoFit/>
            </a:bodyPr>
            <a:lstStyle/>
            <a:p>
              <a:r>
                <a:rPr lang="zh-CN" altLang="en-US" sz="1000" dirty="0">
                  <a:solidFill>
                    <a:srgbClr val="2F2F2F"/>
                  </a:solidFill>
                </a:rPr>
                <a:t>替换成功</a:t>
              </a:r>
              <a:endParaRPr lang="en-US" altLang="zh-CN" sz="1000" dirty="0">
                <a:solidFill>
                  <a:srgbClr val="2F2F2F"/>
                </a:solidFill>
              </a:endParaRPr>
            </a:p>
            <a:p>
              <a:r>
                <a:rPr lang="en-US" altLang="zh-CN" sz="1000" smtClean="0">
                  <a:solidFill>
                    <a:srgbClr val="2F2F2F"/>
                  </a:solidFill>
                </a:rPr>
                <a:t>D</a:t>
              </a:r>
              <a:r>
                <a:rPr lang="en-US" altLang="zh-CN" sz="100" smtClean="0">
                  <a:solidFill>
                    <a:srgbClr val="2F2F2F"/>
                  </a:solidFill>
                </a:rPr>
                <a:t> </a:t>
              </a:r>
              <a:r>
                <a:rPr lang="en-US" altLang="zh-CN" sz="1000" smtClean="0">
                  <a:solidFill>
                    <a:srgbClr val="2F2F2F"/>
                  </a:solidFill>
                </a:rPr>
                <a:t>one</a:t>
              </a:r>
              <a:endParaRPr lang="en-US" altLang="zh-CN" sz="1000" dirty="0">
                <a:solidFill>
                  <a:srgbClr val="2F2F2F"/>
                </a:solidFill>
              </a:endParaRPr>
            </a:p>
          </p:txBody>
        </p:sp>
        <p:sp>
          <p:nvSpPr>
            <p:cNvPr id="754" name="椭圆 753">
              <a:extLst>
                <a:ext uri="{FF2B5EF4-FFF2-40B4-BE49-F238E27FC236}">
                  <a16:creationId xmlns="" xmlns:a14="http://schemas.microsoft.com/office/drawing/2010/main" xmlns:p14="http://schemas.microsoft.com/office/powerpoint/2010/main" xmlns:a16="http://schemas.microsoft.com/office/drawing/2014/main" id="{2CAE1083-0567-4F35-9DA3-912D7BA86E08}"/>
                </a:ext>
              </a:extLst>
            </p:cNvPr>
            <p:cNvSpPr/>
            <p:nvPr/>
          </p:nvSpPr>
          <p:spPr>
            <a:xfrm>
              <a:off x="8024992"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3</a:t>
              </a:r>
              <a:endParaRPr lang="zh-CN" altLang="en-US" sz="1200" dirty="0"/>
            </a:p>
          </p:txBody>
        </p:sp>
      </p:grpSp>
      <p:sp>
        <p:nvSpPr>
          <p:cNvPr id="3" name="标题 1">
            <a:extLst>
              <a:ext uri="{FF2B5EF4-FFF2-40B4-BE49-F238E27FC236}">
                <a16:creationId xmlns="" xmlns:a14="http://schemas.microsoft.com/office/drawing/2010/main" xmlns:p14="http://schemas.microsoft.com/office/powerpoint/2010/main" xmlns:a16="http://schemas.microsoft.com/office/drawing/2014/main" id="{4F84E74D-AA01-4BAE-92D2-C59945F97B6D}"/>
              </a:ext>
            </a:extLst>
          </p:cNvPr>
          <p:cNvSpPr txBox="1">
            <a:spLocks/>
          </p:cNvSpPr>
          <p:nvPr/>
        </p:nvSpPr>
        <p:spPr>
          <a:xfrm>
            <a:off x="660400" y="0"/>
            <a:ext cx="10858500" cy="102870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zh-CN" altLang="en-US" sz="2800" b="1" dirty="0"/>
              <a:t>更改页面中的图标  </a:t>
            </a:r>
            <a:r>
              <a:rPr lang="en-US" altLang="zh-CN" sz="2800" b="1"/>
              <a:t>Replace </a:t>
            </a:r>
            <a:r>
              <a:rPr lang="en-US" altLang="zh-CN" sz="100" b="1" smtClean="0"/>
              <a:t> </a:t>
            </a:r>
            <a:r>
              <a:rPr lang="en-US" altLang="zh-CN" sz="2800" b="1" smtClean="0"/>
              <a:t>Icons</a:t>
            </a:r>
            <a:endParaRPr lang="zh-CN" altLang="en-US" sz="2800" b="1" dirty="0"/>
          </a:p>
        </p:txBody>
      </p:sp>
      <p:grpSp>
        <p:nvGrpSpPr>
          <p:cNvPr id="22" name="组合 21">
            <a:extLst>
              <a:ext uri="{FF2B5EF4-FFF2-40B4-BE49-F238E27FC236}">
                <a16:creationId xmlns="" xmlns:a14="http://schemas.microsoft.com/office/drawing/2010/main" xmlns:p14="http://schemas.microsoft.com/office/powerpoint/2010/main" xmlns:a16="http://schemas.microsoft.com/office/drawing/2014/main" id="{3A3BC1D5-EA0F-41BB-8F53-59743BD1B38C}"/>
              </a:ext>
            </a:extLst>
          </p:cNvPr>
          <p:cNvGrpSpPr/>
          <p:nvPr/>
        </p:nvGrpSpPr>
        <p:grpSpPr>
          <a:xfrm>
            <a:off x="660400" y="1959178"/>
            <a:ext cx="3493913" cy="2403813"/>
            <a:chOff x="673100" y="1959176"/>
            <a:chExt cx="3493913" cy="2403813"/>
          </a:xfrm>
        </p:grpSpPr>
        <p:grpSp>
          <p:nvGrpSpPr>
            <p:cNvPr id="12" name="组合 11">
              <a:extLst>
                <a:ext uri="{FF2B5EF4-FFF2-40B4-BE49-F238E27FC236}">
                  <a16:creationId xmlns="" xmlns:a14="http://schemas.microsoft.com/office/drawing/2010/main" xmlns:p14="http://schemas.microsoft.com/office/powerpoint/2010/main" xmlns:a16="http://schemas.microsoft.com/office/drawing/2014/main" id="{3D97207B-26E6-494B-A2BE-1E1B9E3E4E18}"/>
                </a:ext>
              </a:extLst>
            </p:cNvPr>
            <p:cNvGrpSpPr/>
            <p:nvPr/>
          </p:nvGrpSpPr>
          <p:grpSpPr>
            <a:xfrm>
              <a:off x="673100" y="1959176"/>
              <a:ext cx="3493913" cy="2403813"/>
              <a:chOff x="673100" y="1959176"/>
              <a:chExt cx="3493913" cy="2403813"/>
            </a:xfrm>
          </p:grpSpPr>
          <p:sp>
            <p:nvSpPr>
              <p:cNvPr id="395" name="Freeform 6">
                <a:extLst>
                  <a:ext uri="{FF2B5EF4-FFF2-40B4-BE49-F238E27FC236}">
                    <a16:creationId xmlns="" xmlns:a14="http://schemas.microsoft.com/office/drawing/2010/main" xmlns:p14="http://schemas.microsoft.com/office/powerpoint/2010/main" xmlns:a16="http://schemas.microsoft.com/office/drawing/2014/main" id="{531F3E12-E1A1-4FB6-BE6F-619A1EB56468}"/>
                  </a:ext>
                </a:extLst>
              </p:cNvPr>
              <p:cNvSpPr>
                <a:spLocks/>
              </p:cNvSpPr>
              <p:nvPr/>
            </p:nvSpPr>
            <p:spPr bwMode="auto">
              <a:xfrm>
                <a:off x="673100"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396" name="矩形: 圆角 395">
                <a:extLst>
                  <a:ext uri="{FF2B5EF4-FFF2-40B4-BE49-F238E27FC236}">
                    <a16:creationId xmlns="" xmlns:a14="http://schemas.microsoft.com/office/drawing/2010/main" xmlns:p14="http://schemas.microsoft.com/office/powerpoint/2010/main" xmlns:a16="http://schemas.microsoft.com/office/drawing/2014/main" id="{41C62B95-EC03-4F9F-8BDA-29725A649F10}"/>
                  </a:ext>
                </a:extLst>
              </p:cNvPr>
              <p:cNvSpPr>
                <a:spLocks noChangeAspect="1"/>
              </p:cNvSpPr>
              <p:nvPr/>
            </p:nvSpPr>
            <p:spPr>
              <a:xfrm>
                <a:off x="810452"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7" name="Rectangle 8">
                <a:extLst>
                  <a:ext uri="{FF2B5EF4-FFF2-40B4-BE49-F238E27FC236}">
                    <a16:creationId xmlns="" xmlns:a14="http://schemas.microsoft.com/office/drawing/2010/main" xmlns:p14="http://schemas.microsoft.com/office/powerpoint/2010/main" xmlns:a16="http://schemas.microsoft.com/office/drawing/2014/main" id="{6BC6B2AE-F334-45A7-8DC1-83E254A97646}"/>
                  </a:ext>
                </a:extLst>
              </p:cNvPr>
              <p:cNvSpPr>
                <a:spLocks noChangeArrowheads="1"/>
              </p:cNvSpPr>
              <p:nvPr/>
            </p:nvSpPr>
            <p:spPr bwMode="auto">
              <a:xfrm>
                <a:off x="810454"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Rectangle 9">
                <a:extLst>
                  <a:ext uri="{FF2B5EF4-FFF2-40B4-BE49-F238E27FC236}">
                    <a16:creationId xmlns="" xmlns:a14="http://schemas.microsoft.com/office/drawing/2010/main" xmlns:p14="http://schemas.microsoft.com/office/powerpoint/2010/main" xmlns:a16="http://schemas.microsoft.com/office/drawing/2014/main" id="{68127BC8-69DB-42D5-933C-6C3BB8817842}"/>
                  </a:ext>
                </a:extLst>
              </p:cNvPr>
              <p:cNvSpPr>
                <a:spLocks noChangeArrowheads="1"/>
              </p:cNvSpPr>
              <p:nvPr/>
            </p:nvSpPr>
            <p:spPr bwMode="auto">
              <a:xfrm>
                <a:off x="810454"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Oval 14">
                <a:extLst>
                  <a:ext uri="{FF2B5EF4-FFF2-40B4-BE49-F238E27FC236}">
                    <a16:creationId xmlns="" xmlns:a14="http://schemas.microsoft.com/office/drawing/2010/main" xmlns:p14="http://schemas.microsoft.com/office/powerpoint/2010/main" xmlns:a16="http://schemas.microsoft.com/office/drawing/2014/main" id="{560F0ECF-D54D-48C1-99F9-1628B8E529F7}"/>
                  </a:ext>
                </a:extLst>
              </p:cNvPr>
              <p:cNvSpPr>
                <a:spLocks noChangeArrowheads="1"/>
              </p:cNvSpPr>
              <p:nvPr/>
            </p:nvSpPr>
            <p:spPr bwMode="auto">
              <a:xfrm>
                <a:off x="1171610"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Oval 15">
                <a:extLst>
                  <a:ext uri="{FF2B5EF4-FFF2-40B4-BE49-F238E27FC236}">
                    <a16:creationId xmlns="" xmlns:a14="http://schemas.microsoft.com/office/drawing/2010/main" xmlns:p14="http://schemas.microsoft.com/office/powerpoint/2010/main" xmlns:a16="http://schemas.microsoft.com/office/drawing/2014/main" id="{6561D1AC-5205-4166-B410-F62D7AA3418D}"/>
                  </a:ext>
                </a:extLst>
              </p:cNvPr>
              <p:cNvSpPr>
                <a:spLocks noChangeArrowheads="1"/>
              </p:cNvSpPr>
              <p:nvPr/>
            </p:nvSpPr>
            <p:spPr bwMode="auto">
              <a:xfrm>
                <a:off x="1276307"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Oval 16">
                <a:extLst>
                  <a:ext uri="{FF2B5EF4-FFF2-40B4-BE49-F238E27FC236}">
                    <a16:creationId xmlns="" xmlns:a14="http://schemas.microsoft.com/office/drawing/2010/main" xmlns:p14="http://schemas.microsoft.com/office/powerpoint/2010/main" xmlns:a16="http://schemas.microsoft.com/office/drawing/2014/main" id="{B63B0240-B214-4523-8D02-15FD02022D42}"/>
                  </a:ext>
                </a:extLst>
              </p:cNvPr>
              <p:cNvSpPr>
                <a:spLocks noChangeArrowheads="1"/>
              </p:cNvSpPr>
              <p:nvPr/>
            </p:nvSpPr>
            <p:spPr bwMode="auto">
              <a:xfrm>
                <a:off x="138100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18">
                <a:extLst>
                  <a:ext uri="{FF2B5EF4-FFF2-40B4-BE49-F238E27FC236}">
                    <a16:creationId xmlns="" xmlns:a14="http://schemas.microsoft.com/office/drawing/2010/main" xmlns:p14="http://schemas.microsoft.com/office/powerpoint/2010/main" xmlns:a16="http://schemas.microsoft.com/office/drawing/2014/main" id="{E270C877-0DE9-4B40-AF0A-2BD4879C8157}"/>
                  </a:ext>
                </a:extLst>
              </p:cNvPr>
              <p:cNvSpPr>
                <a:spLocks/>
              </p:cNvSpPr>
              <p:nvPr/>
            </p:nvSpPr>
            <p:spPr bwMode="auto">
              <a:xfrm>
                <a:off x="1615371"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Rectangle 19">
                <a:extLst>
                  <a:ext uri="{FF2B5EF4-FFF2-40B4-BE49-F238E27FC236}">
                    <a16:creationId xmlns="" xmlns:a14="http://schemas.microsoft.com/office/drawing/2010/main" xmlns:p14="http://schemas.microsoft.com/office/powerpoint/2010/main" xmlns:a16="http://schemas.microsoft.com/office/drawing/2014/main" id="{58C87805-37F6-47C6-99DE-933822F94A81}"/>
                  </a:ext>
                </a:extLst>
              </p:cNvPr>
              <p:cNvSpPr>
                <a:spLocks noChangeArrowheads="1"/>
              </p:cNvSpPr>
              <p:nvPr/>
            </p:nvSpPr>
            <p:spPr bwMode="auto">
              <a:xfrm>
                <a:off x="1737357"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20">
                <a:extLst>
                  <a:ext uri="{FF2B5EF4-FFF2-40B4-BE49-F238E27FC236}">
                    <a16:creationId xmlns="" xmlns:a14="http://schemas.microsoft.com/office/drawing/2010/main" xmlns:p14="http://schemas.microsoft.com/office/powerpoint/2010/main" xmlns:a16="http://schemas.microsoft.com/office/drawing/2014/main" id="{1C2469F6-351F-4DF3-BA4D-2D313709F444}"/>
                  </a:ext>
                </a:extLst>
              </p:cNvPr>
              <p:cNvSpPr>
                <a:spLocks/>
              </p:cNvSpPr>
              <p:nvPr/>
            </p:nvSpPr>
            <p:spPr bwMode="auto">
              <a:xfrm>
                <a:off x="1139912"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21">
                <a:extLst>
                  <a:ext uri="{FF2B5EF4-FFF2-40B4-BE49-F238E27FC236}">
                    <a16:creationId xmlns="" xmlns:a14="http://schemas.microsoft.com/office/drawing/2010/main" xmlns:p14="http://schemas.microsoft.com/office/powerpoint/2010/main" xmlns:a16="http://schemas.microsoft.com/office/drawing/2014/main" id="{0546D3E7-D879-4A49-9ECB-4376DCE28F9F}"/>
                  </a:ext>
                </a:extLst>
              </p:cNvPr>
              <p:cNvSpPr>
                <a:spLocks/>
              </p:cNvSpPr>
              <p:nvPr/>
            </p:nvSpPr>
            <p:spPr bwMode="auto">
              <a:xfrm>
                <a:off x="2317512"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22">
                <a:extLst>
                  <a:ext uri="{FF2B5EF4-FFF2-40B4-BE49-F238E27FC236}">
                    <a16:creationId xmlns="" xmlns:a14="http://schemas.microsoft.com/office/drawing/2010/main" xmlns:p14="http://schemas.microsoft.com/office/powerpoint/2010/main" xmlns:a16="http://schemas.microsoft.com/office/drawing/2014/main" id="{5233617A-97F2-4429-AF9B-F0A6CB363E83}"/>
                  </a:ext>
                </a:extLst>
              </p:cNvPr>
              <p:cNvSpPr>
                <a:spLocks/>
              </p:cNvSpPr>
              <p:nvPr/>
            </p:nvSpPr>
            <p:spPr bwMode="auto">
              <a:xfrm>
                <a:off x="2757430"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23">
                <a:extLst>
                  <a:ext uri="{FF2B5EF4-FFF2-40B4-BE49-F238E27FC236}">
                    <a16:creationId xmlns="" xmlns:a14="http://schemas.microsoft.com/office/drawing/2010/main" xmlns:p14="http://schemas.microsoft.com/office/powerpoint/2010/main" xmlns:a16="http://schemas.microsoft.com/office/drawing/2014/main" id="{B378177B-6943-4F4B-8E95-6B7ACB9CAAF5}"/>
                  </a:ext>
                </a:extLst>
              </p:cNvPr>
              <p:cNvSpPr>
                <a:spLocks/>
              </p:cNvSpPr>
              <p:nvPr/>
            </p:nvSpPr>
            <p:spPr bwMode="auto">
              <a:xfrm>
                <a:off x="3197349"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矩形: 圆角 412">
                <a:extLst>
                  <a:ext uri="{FF2B5EF4-FFF2-40B4-BE49-F238E27FC236}">
                    <a16:creationId xmlns="" xmlns:a14="http://schemas.microsoft.com/office/drawing/2010/main" xmlns:p14="http://schemas.microsoft.com/office/powerpoint/2010/main" xmlns:a16="http://schemas.microsoft.com/office/drawing/2014/main" id="{A5273A11-4ECF-4BC3-B800-7AB534DFA803}"/>
                  </a:ext>
                </a:extLst>
              </p:cNvPr>
              <p:cNvSpPr>
                <a:spLocks noChangeAspect="1"/>
              </p:cNvSpPr>
              <p:nvPr/>
            </p:nvSpPr>
            <p:spPr>
              <a:xfrm>
                <a:off x="810452"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4" name="矩形: 圆角 413">
                <a:extLst>
                  <a:ext uri="{FF2B5EF4-FFF2-40B4-BE49-F238E27FC236}">
                    <a16:creationId xmlns="" xmlns:a14="http://schemas.microsoft.com/office/drawing/2010/main" xmlns:p14="http://schemas.microsoft.com/office/powerpoint/2010/main" xmlns:a16="http://schemas.microsoft.com/office/drawing/2014/main" id="{E3CF60ED-F7D9-4D1A-9948-5618058A2AC0}"/>
                  </a:ext>
                </a:extLst>
              </p:cNvPr>
              <p:cNvSpPr>
                <a:spLocks noChangeAspect="1"/>
              </p:cNvSpPr>
              <p:nvPr/>
            </p:nvSpPr>
            <p:spPr>
              <a:xfrm>
                <a:off x="810452"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7" name="矩形: 圆角 416">
                <a:extLst>
                  <a:ext uri="{FF2B5EF4-FFF2-40B4-BE49-F238E27FC236}">
                    <a16:creationId xmlns="" xmlns:a14="http://schemas.microsoft.com/office/drawing/2010/main" xmlns:p14="http://schemas.microsoft.com/office/powerpoint/2010/main" xmlns:a16="http://schemas.microsoft.com/office/drawing/2014/main" id="{361B979D-727A-401A-B59B-F2C14D9B30D7}"/>
                  </a:ext>
                </a:extLst>
              </p:cNvPr>
              <p:cNvSpPr>
                <a:spLocks noChangeAspect="1"/>
              </p:cNvSpPr>
              <p:nvPr/>
            </p:nvSpPr>
            <p:spPr>
              <a:xfrm>
                <a:off x="810452"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8" name="矩形: 圆角 417">
                <a:extLst>
                  <a:ext uri="{FF2B5EF4-FFF2-40B4-BE49-F238E27FC236}">
                    <a16:creationId xmlns="" xmlns:a14="http://schemas.microsoft.com/office/drawing/2010/main" xmlns:p14="http://schemas.microsoft.com/office/powerpoint/2010/main" xmlns:a16="http://schemas.microsoft.com/office/drawing/2014/main" id="{93DD38D4-7820-4D39-A810-19710F4E6372}"/>
                  </a:ext>
                </a:extLst>
              </p:cNvPr>
              <p:cNvSpPr>
                <a:spLocks noChangeAspect="1"/>
              </p:cNvSpPr>
              <p:nvPr/>
            </p:nvSpPr>
            <p:spPr>
              <a:xfrm>
                <a:off x="1448859"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5" name="矩形: 圆角 134">
                <a:extLst>
                  <a:ext uri="{FF2B5EF4-FFF2-40B4-BE49-F238E27FC236}">
                    <a16:creationId xmlns="" xmlns:a14="http://schemas.microsoft.com/office/drawing/2010/main" xmlns:p14="http://schemas.microsoft.com/office/powerpoint/2010/main" xmlns:a16="http://schemas.microsoft.com/office/drawing/2014/main" id="{D79E55C5-A2DE-4D31-AA8A-1A5CDFEC06DD}"/>
                  </a:ext>
                </a:extLst>
              </p:cNvPr>
              <p:cNvSpPr>
                <a:spLocks noChangeAspect="1"/>
              </p:cNvSpPr>
              <p:nvPr/>
            </p:nvSpPr>
            <p:spPr>
              <a:xfrm>
                <a:off x="810452"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组合 13">
              <a:extLst>
                <a:ext uri="{FF2B5EF4-FFF2-40B4-BE49-F238E27FC236}">
                  <a16:creationId xmlns="" xmlns:a14="http://schemas.microsoft.com/office/drawing/2010/main" xmlns:p14="http://schemas.microsoft.com/office/powerpoint/2010/main" xmlns:a16="http://schemas.microsoft.com/office/drawing/2014/main" id="{23994454-07E0-4714-A984-4D1D3F716955}"/>
                </a:ext>
              </a:extLst>
            </p:cNvPr>
            <p:cNvGrpSpPr/>
            <p:nvPr/>
          </p:nvGrpSpPr>
          <p:grpSpPr>
            <a:xfrm>
              <a:off x="1625650" y="2998805"/>
              <a:ext cx="2224728" cy="1011538"/>
              <a:chOff x="1625650" y="2998805"/>
              <a:chExt cx="2224728" cy="1011538"/>
            </a:xfrm>
          </p:grpSpPr>
          <p:sp>
            <p:nvSpPr>
              <p:cNvPr id="420" name="矩形 419">
                <a:extLst>
                  <a:ext uri="{FF2B5EF4-FFF2-40B4-BE49-F238E27FC236}">
                    <a16:creationId xmlns="" xmlns:a14="http://schemas.microsoft.com/office/drawing/2010/main" xmlns:p14="http://schemas.microsoft.com/office/powerpoint/2010/main" xmlns:a16="http://schemas.microsoft.com/office/drawing/2014/main" id="{B63E4F93-58FC-4CD9-A34C-1104C0B05951}"/>
                  </a:ext>
                </a:extLst>
              </p:cNvPr>
              <p:cNvSpPr/>
              <p:nvPr/>
            </p:nvSpPr>
            <p:spPr>
              <a:xfrm>
                <a:off x="1658306" y="3180638"/>
                <a:ext cx="2142449" cy="10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六边形 442">
                <a:extLst>
                  <a:ext uri="{FF2B5EF4-FFF2-40B4-BE49-F238E27FC236}">
                    <a16:creationId xmlns="" xmlns:a14="http://schemas.microsoft.com/office/drawing/2010/main" xmlns:p14="http://schemas.microsoft.com/office/powerpoint/2010/main" xmlns:a16="http://schemas.microsoft.com/office/drawing/2014/main" id="{45D5F12E-5FA7-4314-9F36-17008F56C1BA}"/>
                  </a:ext>
                </a:extLst>
              </p:cNvPr>
              <p:cNvSpPr/>
              <p:nvPr/>
            </p:nvSpPr>
            <p:spPr>
              <a:xfrm>
                <a:off x="1625650" y="2998805"/>
                <a:ext cx="544954" cy="469786"/>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sp>
            <p:nvSpPr>
              <p:cNvPr id="444" name="六边形 443">
                <a:extLst>
                  <a:ext uri="{FF2B5EF4-FFF2-40B4-BE49-F238E27FC236}">
                    <a16:creationId xmlns="" xmlns:a14="http://schemas.microsoft.com/office/drawing/2010/main" xmlns:p14="http://schemas.microsoft.com/office/powerpoint/2010/main" xmlns:a16="http://schemas.microsoft.com/office/drawing/2014/main" id="{98872168-52C8-4CB0-849C-CFFD8AFAAECE}"/>
                  </a:ext>
                </a:extLst>
              </p:cNvPr>
              <p:cNvSpPr/>
              <p:nvPr/>
            </p:nvSpPr>
            <p:spPr>
              <a:xfrm>
                <a:off x="2121786" y="3264910"/>
                <a:ext cx="544954" cy="469786"/>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445" name="六边形 444">
                <a:extLst>
                  <a:ext uri="{FF2B5EF4-FFF2-40B4-BE49-F238E27FC236}">
                    <a16:creationId xmlns="" xmlns:a14="http://schemas.microsoft.com/office/drawing/2010/main" xmlns:p14="http://schemas.microsoft.com/office/powerpoint/2010/main" xmlns:a16="http://schemas.microsoft.com/office/drawing/2014/main" id="{D1533CD2-D858-4859-B0BA-68DD7361A521}"/>
                  </a:ext>
                </a:extLst>
              </p:cNvPr>
              <p:cNvSpPr/>
              <p:nvPr/>
            </p:nvSpPr>
            <p:spPr>
              <a:xfrm>
                <a:off x="1635531" y="3540559"/>
                <a:ext cx="544952" cy="469784"/>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sp>
            <p:nvSpPr>
              <p:cNvPr id="446" name="矩形 445">
                <a:extLst>
                  <a:ext uri="{FF2B5EF4-FFF2-40B4-BE49-F238E27FC236}">
                    <a16:creationId xmlns="" xmlns:a14="http://schemas.microsoft.com/office/drawing/2010/main" xmlns:p14="http://schemas.microsoft.com/office/powerpoint/2010/main" xmlns:a16="http://schemas.microsoft.com/office/drawing/2014/main" id="{36870D1E-3609-43A4-90AA-F0C0A7F193B6}"/>
                  </a:ext>
                </a:extLst>
              </p:cNvPr>
              <p:cNvSpPr/>
              <p:nvPr/>
            </p:nvSpPr>
            <p:spPr>
              <a:xfrm>
                <a:off x="2840921" y="3226205"/>
                <a:ext cx="1009457" cy="120582"/>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矩形 446">
                <a:extLst>
                  <a:ext uri="{FF2B5EF4-FFF2-40B4-BE49-F238E27FC236}">
                    <a16:creationId xmlns="" xmlns:a14="http://schemas.microsoft.com/office/drawing/2010/main" xmlns:p14="http://schemas.microsoft.com/office/powerpoint/2010/main" xmlns:a16="http://schemas.microsoft.com/office/drawing/2014/main" id="{8120700A-212B-4D96-BE36-7DC480D315D8}"/>
                  </a:ext>
                </a:extLst>
              </p:cNvPr>
              <p:cNvSpPr/>
              <p:nvPr/>
            </p:nvSpPr>
            <p:spPr>
              <a:xfrm>
                <a:off x="2840916" y="3443416"/>
                <a:ext cx="884270" cy="120582"/>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8" name="矩形 447">
                <a:extLst>
                  <a:ext uri="{FF2B5EF4-FFF2-40B4-BE49-F238E27FC236}">
                    <a16:creationId xmlns="" xmlns:a14="http://schemas.microsoft.com/office/drawing/2010/main" xmlns:p14="http://schemas.microsoft.com/office/powerpoint/2010/main" xmlns:a16="http://schemas.microsoft.com/office/drawing/2014/main" id="{62645477-49A9-44F5-8502-6F99449F9544}"/>
                  </a:ext>
                </a:extLst>
              </p:cNvPr>
              <p:cNvSpPr/>
              <p:nvPr/>
            </p:nvSpPr>
            <p:spPr>
              <a:xfrm>
                <a:off x="2840916" y="3662360"/>
                <a:ext cx="757094" cy="120582"/>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a:extLst>
                  <a:ext uri="{FF2B5EF4-FFF2-40B4-BE49-F238E27FC236}">
                    <a16:creationId xmlns="" xmlns:a14="http://schemas.microsoft.com/office/drawing/2010/main" xmlns:p14="http://schemas.microsoft.com/office/powerpoint/2010/main" xmlns:a16="http://schemas.microsoft.com/office/drawing/2014/main" id="{029C489B-D9F3-48DB-BAA7-20AF8AFA842D}"/>
                  </a:ext>
                </a:extLst>
              </p:cNvPr>
              <p:cNvSpPr>
                <a:spLocks noChangeArrowheads="1"/>
              </p:cNvSpPr>
              <p:nvPr/>
            </p:nvSpPr>
            <p:spPr bwMode="auto">
              <a:xfrm>
                <a:off x="1755343" y="3079063"/>
                <a:ext cx="289293" cy="289295"/>
              </a:xfrm>
              <a:custGeom>
                <a:avLst/>
                <a:gdLst>
                  <a:gd name="connsiteX0" fmla="*/ 31617 w 289293"/>
                  <a:gd name="connsiteY0" fmla="*/ 267953 h 289295"/>
                  <a:gd name="connsiteX1" fmla="*/ 257677 w 289293"/>
                  <a:gd name="connsiteY1" fmla="*/ 267953 h 289295"/>
                  <a:gd name="connsiteX2" fmla="*/ 267952 w 289293"/>
                  <a:gd name="connsiteY2" fmla="*/ 278624 h 289295"/>
                  <a:gd name="connsiteX3" fmla="*/ 257677 w 289293"/>
                  <a:gd name="connsiteY3" fmla="*/ 289295 h 289295"/>
                  <a:gd name="connsiteX4" fmla="*/ 31617 w 289293"/>
                  <a:gd name="connsiteY4" fmla="*/ 289295 h 289295"/>
                  <a:gd name="connsiteX5" fmla="*/ 21342 w 289293"/>
                  <a:gd name="connsiteY5" fmla="*/ 278624 h 289295"/>
                  <a:gd name="connsiteX6" fmla="*/ 31617 w 289293"/>
                  <a:gd name="connsiteY6" fmla="*/ 267953 h 289295"/>
                  <a:gd name="connsiteX7" fmla="*/ 123983 w 289293"/>
                  <a:gd name="connsiteY7" fmla="*/ 138821 h 289295"/>
                  <a:gd name="connsiteX8" fmla="*/ 144648 w 289293"/>
                  <a:gd name="connsiteY8" fmla="*/ 142993 h 289295"/>
                  <a:gd name="connsiteX9" fmla="*/ 165310 w 289293"/>
                  <a:gd name="connsiteY9" fmla="*/ 138822 h 289295"/>
                  <a:gd name="connsiteX10" fmla="*/ 165310 w 289293"/>
                  <a:gd name="connsiteY10" fmla="*/ 161161 h 289295"/>
                  <a:gd name="connsiteX11" fmla="*/ 175642 w 289293"/>
                  <a:gd name="connsiteY11" fmla="*/ 171493 h 289295"/>
                  <a:gd name="connsiteX12" fmla="*/ 278961 w 289293"/>
                  <a:gd name="connsiteY12" fmla="*/ 186991 h 289295"/>
                  <a:gd name="connsiteX13" fmla="*/ 289293 w 289293"/>
                  <a:gd name="connsiteY13" fmla="*/ 197323 h 289295"/>
                  <a:gd name="connsiteX14" fmla="*/ 289293 w 289293"/>
                  <a:gd name="connsiteY14" fmla="*/ 238651 h 289295"/>
                  <a:gd name="connsiteX15" fmla="*/ 278961 w 289293"/>
                  <a:gd name="connsiteY15" fmla="*/ 248983 h 289295"/>
                  <a:gd name="connsiteX16" fmla="*/ 10332 w 289293"/>
                  <a:gd name="connsiteY16" fmla="*/ 248983 h 289295"/>
                  <a:gd name="connsiteX17" fmla="*/ 0 w 289293"/>
                  <a:gd name="connsiteY17" fmla="*/ 238651 h 289295"/>
                  <a:gd name="connsiteX18" fmla="*/ 0 w 289293"/>
                  <a:gd name="connsiteY18" fmla="*/ 197323 h 289295"/>
                  <a:gd name="connsiteX19" fmla="*/ 10332 w 289293"/>
                  <a:gd name="connsiteY19" fmla="*/ 186991 h 289295"/>
                  <a:gd name="connsiteX20" fmla="*/ 113651 w 289293"/>
                  <a:gd name="connsiteY20" fmla="*/ 171493 h 289295"/>
                  <a:gd name="connsiteX21" fmla="*/ 123983 w 289293"/>
                  <a:gd name="connsiteY21" fmla="*/ 161161 h 289295"/>
                  <a:gd name="connsiteX22" fmla="*/ 123983 w 289293"/>
                  <a:gd name="connsiteY22" fmla="*/ 141546 h 289295"/>
                  <a:gd name="connsiteX23" fmla="*/ 144648 w 289293"/>
                  <a:gd name="connsiteY23" fmla="*/ 0 h 289295"/>
                  <a:gd name="connsiteX24" fmla="*/ 206301 w 289293"/>
                  <a:gd name="connsiteY24" fmla="*/ 61653 h 289295"/>
                  <a:gd name="connsiteX25" fmla="*/ 144648 w 289293"/>
                  <a:gd name="connsiteY25" fmla="*/ 123306 h 289295"/>
                  <a:gd name="connsiteX26" fmla="*/ 82995 w 289293"/>
                  <a:gd name="connsiteY26" fmla="*/ 61653 h 289295"/>
                  <a:gd name="connsiteX27" fmla="*/ 144648 w 289293"/>
                  <a:gd name="connsiteY27" fmla="*/ 0 h 28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9293" h="289295">
                    <a:moveTo>
                      <a:pt x="31617" y="267953"/>
                    </a:moveTo>
                    <a:cubicBezTo>
                      <a:pt x="257677" y="267953"/>
                      <a:pt x="257677" y="267953"/>
                      <a:pt x="257677" y="267953"/>
                    </a:cubicBezTo>
                    <a:cubicBezTo>
                      <a:pt x="262814" y="267953"/>
                      <a:pt x="267952" y="273289"/>
                      <a:pt x="267952" y="278624"/>
                    </a:cubicBezTo>
                    <a:cubicBezTo>
                      <a:pt x="267952" y="283960"/>
                      <a:pt x="262814" y="289295"/>
                      <a:pt x="257677" y="289295"/>
                    </a:cubicBezTo>
                    <a:cubicBezTo>
                      <a:pt x="31617" y="289295"/>
                      <a:pt x="31617" y="289295"/>
                      <a:pt x="31617" y="289295"/>
                    </a:cubicBezTo>
                    <a:cubicBezTo>
                      <a:pt x="26480" y="289295"/>
                      <a:pt x="21342" y="283960"/>
                      <a:pt x="21342" y="278624"/>
                    </a:cubicBezTo>
                    <a:cubicBezTo>
                      <a:pt x="21342" y="273289"/>
                      <a:pt x="26480" y="267953"/>
                      <a:pt x="31617" y="267953"/>
                    </a:cubicBezTo>
                    <a:close/>
                    <a:moveTo>
                      <a:pt x="123983" y="138821"/>
                    </a:moveTo>
                    <a:lnTo>
                      <a:pt x="144648" y="142993"/>
                    </a:lnTo>
                    <a:lnTo>
                      <a:pt x="165310" y="138822"/>
                    </a:lnTo>
                    <a:lnTo>
                      <a:pt x="165310" y="161161"/>
                    </a:lnTo>
                    <a:cubicBezTo>
                      <a:pt x="165310" y="166327"/>
                      <a:pt x="170476" y="171493"/>
                      <a:pt x="175642" y="171493"/>
                    </a:cubicBezTo>
                    <a:cubicBezTo>
                      <a:pt x="175642" y="171493"/>
                      <a:pt x="175642" y="171493"/>
                      <a:pt x="278961" y="186991"/>
                    </a:cubicBezTo>
                    <a:cubicBezTo>
                      <a:pt x="284127" y="186991"/>
                      <a:pt x="289293" y="192157"/>
                      <a:pt x="289293" y="197323"/>
                    </a:cubicBezTo>
                    <a:cubicBezTo>
                      <a:pt x="289293" y="197323"/>
                      <a:pt x="289293" y="197323"/>
                      <a:pt x="289293" y="238651"/>
                    </a:cubicBezTo>
                    <a:cubicBezTo>
                      <a:pt x="289293" y="243817"/>
                      <a:pt x="284127" y="248983"/>
                      <a:pt x="278961" y="248983"/>
                    </a:cubicBezTo>
                    <a:cubicBezTo>
                      <a:pt x="278961" y="248983"/>
                      <a:pt x="278961" y="248983"/>
                      <a:pt x="10332" y="248983"/>
                    </a:cubicBezTo>
                    <a:cubicBezTo>
                      <a:pt x="5166" y="248983"/>
                      <a:pt x="0" y="243817"/>
                      <a:pt x="0" y="238651"/>
                    </a:cubicBezTo>
                    <a:cubicBezTo>
                      <a:pt x="0" y="238651"/>
                      <a:pt x="0" y="238651"/>
                      <a:pt x="0" y="197323"/>
                    </a:cubicBezTo>
                    <a:cubicBezTo>
                      <a:pt x="0" y="192157"/>
                      <a:pt x="5166" y="186991"/>
                      <a:pt x="10332" y="186991"/>
                    </a:cubicBezTo>
                    <a:cubicBezTo>
                      <a:pt x="10332" y="186991"/>
                      <a:pt x="10332" y="186991"/>
                      <a:pt x="113651" y="171493"/>
                    </a:cubicBezTo>
                    <a:cubicBezTo>
                      <a:pt x="118817" y="171493"/>
                      <a:pt x="123983" y="166327"/>
                      <a:pt x="123983" y="161161"/>
                    </a:cubicBezTo>
                    <a:cubicBezTo>
                      <a:pt x="123983" y="161161"/>
                      <a:pt x="123983" y="161161"/>
                      <a:pt x="123983" y="141546"/>
                    </a:cubicBezTo>
                    <a:close/>
                    <a:moveTo>
                      <a:pt x="144648" y="0"/>
                    </a:moveTo>
                    <a:cubicBezTo>
                      <a:pt x="178698" y="0"/>
                      <a:pt x="206301" y="27603"/>
                      <a:pt x="206301" y="61653"/>
                    </a:cubicBezTo>
                    <a:cubicBezTo>
                      <a:pt x="206301" y="95703"/>
                      <a:pt x="178698" y="123306"/>
                      <a:pt x="144648" y="123306"/>
                    </a:cubicBezTo>
                    <a:cubicBezTo>
                      <a:pt x="110598" y="123306"/>
                      <a:pt x="82995" y="95703"/>
                      <a:pt x="82995" y="61653"/>
                    </a:cubicBezTo>
                    <a:cubicBezTo>
                      <a:pt x="82995" y="27603"/>
                      <a:pt x="110598" y="0"/>
                      <a:pt x="144648" y="0"/>
                    </a:cubicBezTo>
                    <a:close/>
                  </a:path>
                </a:pathLst>
              </a:custGeom>
              <a:solidFill>
                <a:srgbClr val="4E4658"/>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nvGrpSpPr>
              <p:cNvPr id="645" name="组合 644">
                <a:extLst>
                  <a:ext uri="{FF2B5EF4-FFF2-40B4-BE49-F238E27FC236}">
                    <a16:creationId xmlns="" xmlns:a14="http://schemas.microsoft.com/office/drawing/2010/main" xmlns:p14="http://schemas.microsoft.com/office/powerpoint/2010/main" xmlns:a16="http://schemas.microsoft.com/office/drawing/2014/main" id="{A980D983-409E-4F6D-A8D7-AF3AA18366AA}"/>
                  </a:ext>
                </a:extLst>
              </p:cNvPr>
              <p:cNvGrpSpPr/>
              <p:nvPr/>
            </p:nvGrpSpPr>
            <p:grpSpPr>
              <a:xfrm>
                <a:off x="1710532" y="3031370"/>
                <a:ext cx="380194" cy="380158"/>
                <a:chOff x="4979129" y="5045363"/>
                <a:chExt cx="209362" cy="209343"/>
              </a:xfrm>
            </p:grpSpPr>
            <p:sp>
              <p:nvSpPr>
                <p:cNvPr id="646" name="矩形 645">
                  <a:extLst>
                    <a:ext uri="{FF2B5EF4-FFF2-40B4-BE49-F238E27FC236}">
                      <a16:creationId xmlns="" xmlns:a14="http://schemas.microsoft.com/office/drawing/2010/main" xmlns:p14="http://schemas.microsoft.com/office/powerpoint/2010/main" xmlns:a16="http://schemas.microsoft.com/office/drawing/2014/main" id="{E2EF094A-9F22-4CBF-A563-9F39A89EDE24}"/>
                    </a:ext>
                  </a:extLst>
                </p:cNvPr>
                <p:cNvSpPr/>
                <p:nvPr/>
              </p:nvSpPr>
              <p:spPr>
                <a:xfrm>
                  <a:off x="5001989" y="5068223"/>
                  <a:ext cx="164175" cy="164176"/>
                </a:xfrm>
                <a:prstGeom prst="rect">
                  <a:avLst/>
                </a:prstGeom>
                <a:no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7" name="椭圆 646">
                  <a:extLst>
                    <a:ext uri="{FF2B5EF4-FFF2-40B4-BE49-F238E27FC236}">
                      <a16:creationId xmlns="" xmlns:a14="http://schemas.microsoft.com/office/drawing/2010/main" xmlns:p14="http://schemas.microsoft.com/office/powerpoint/2010/main" xmlns:a16="http://schemas.microsoft.com/office/drawing/2014/main" id="{0A0E975C-2768-49C1-BC9B-15B2714B9184}"/>
                    </a:ext>
                  </a:extLst>
                </p:cNvPr>
                <p:cNvSpPr/>
                <p:nvPr/>
              </p:nvSpPr>
              <p:spPr>
                <a:xfrm flipH="1">
                  <a:off x="4979129" y="5045363"/>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椭圆 647">
                  <a:extLst>
                    <a:ext uri="{FF2B5EF4-FFF2-40B4-BE49-F238E27FC236}">
                      <a16:creationId xmlns="" xmlns:a14="http://schemas.microsoft.com/office/drawing/2010/main" xmlns:p14="http://schemas.microsoft.com/office/powerpoint/2010/main" xmlns:a16="http://schemas.microsoft.com/office/drawing/2014/main" id="{1AA69BA9-DB07-47A3-A2DB-3512B4181734}"/>
                    </a:ext>
                  </a:extLst>
                </p:cNvPr>
                <p:cNvSpPr/>
                <p:nvPr/>
              </p:nvSpPr>
              <p:spPr>
                <a:xfrm flipH="1">
                  <a:off x="5060950" y="5045363"/>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椭圆 648">
                  <a:extLst>
                    <a:ext uri="{FF2B5EF4-FFF2-40B4-BE49-F238E27FC236}">
                      <a16:creationId xmlns="" xmlns:a14="http://schemas.microsoft.com/office/drawing/2010/main" xmlns:p14="http://schemas.microsoft.com/office/powerpoint/2010/main" xmlns:a16="http://schemas.microsoft.com/office/drawing/2014/main" id="{A0DD3FB0-9AC4-4C67-AAB9-C1E208C41157}"/>
                    </a:ext>
                  </a:extLst>
                </p:cNvPr>
                <p:cNvSpPr/>
                <p:nvPr/>
              </p:nvSpPr>
              <p:spPr>
                <a:xfrm flipH="1">
                  <a:off x="5142771" y="5045363"/>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椭圆 649">
                  <a:extLst>
                    <a:ext uri="{FF2B5EF4-FFF2-40B4-BE49-F238E27FC236}">
                      <a16:creationId xmlns="" xmlns:a14="http://schemas.microsoft.com/office/drawing/2010/main" xmlns:p14="http://schemas.microsoft.com/office/powerpoint/2010/main" xmlns:a16="http://schemas.microsoft.com/office/drawing/2014/main" id="{92C7735D-63F6-4AA2-83DB-6B21C5788203}"/>
                    </a:ext>
                  </a:extLst>
                </p:cNvPr>
                <p:cNvSpPr/>
                <p:nvPr/>
              </p:nvSpPr>
              <p:spPr>
                <a:xfrm flipH="1">
                  <a:off x="4979129" y="5208986"/>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椭圆 650">
                  <a:extLst>
                    <a:ext uri="{FF2B5EF4-FFF2-40B4-BE49-F238E27FC236}">
                      <a16:creationId xmlns="" xmlns:a14="http://schemas.microsoft.com/office/drawing/2010/main" xmlns:p14="http://schemas.microsoft.com/office/powerpoint/2010/main" xmlns:a16="http://schemas.microsoft.com/office/drawing/2014/main" id="{DF364357-CE3D-4673-B0A2-05FDF922165F}"/>
                    </a:ext>
                  </a:extLst>
                </p:cNvPr>
                <p:cNvSpPr/>
                <p:nvPr/>
              </p:nvSpPr>
              <p:spPr>
                <a:xfrm flipH="1">
                  <a:off x="5060950" y="5208986"/>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椭圆 651">
                  <a:extLst>
                    <a:ext uri="{FF2B5EF4-FFF2-40B4-BE49-F238E27FC236}">
                      <a16:creationId xmlns="" xmlns:a14="http://schemas.microsoft.com/office/drawing/2010/main" xmlns:p14="http://schemas.microsoft.com/office/powerpoint/2010/main" xmlns:a16="http://schemas.microsoft.com/office/drawing/2014/main" id="{2693782D-19FB-4370-B8E7-05C833C254BD}"/>
                    </a:ext>
                  </a:extLst>
                </p:cNvPr>
                <p:cNvSpPr/>
                <p:nvPr/>
              </p:nvSpPr>
              <p:spPr>
                <a:xfrm flipH="1">
                  <a:off x="5142771" y="5208986"/>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椭圆 652">
                  <a:extLst>
                    <a:ext uri="{FF2B5EF4-FFF2-40B4-BE49-F238E27FC236}">
                      <a16:creationId xmlns="" xmlns:a14="http://schemas.microsoft.com/office/drawing/2010/main" xmlns:p14="http://schemas.microsoft.com/office/powerpoint/2010/main" xmlns:a16="http://schemas.microsoft.com/office/drawing/2014/main" id="{1452D86B-89ED-4307-84D8-78666F3CBC06}"/>
                    </a:ext>
                  </a:extLst>
                </p:cNvPr>
                <p:cNvSpPr/>
                <p:nvPr/>
              </p:nvSpPr>
              <p:spPr>
                <a:xfrm flipH="1">
                  <a:off x="4979129" y="5123645"/>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椭圆 653">
                  <a:extLst>
                    <a:ext uri="{FF2B5EF4-FFF2-40B4-BE49-F238E27FC236}">
                      <a16:creationId xmlns="" xmlns:a14="http://schemas.microsoft.com/office/drawing/2010/main" xmlns:p14="http://schemas.microsoft.com/office/powerpoint/2010/main" xmlns:a16="http://schemas.microsoft.com/office/drawing/2014/main" id="{48D7D6B8-AE14-4CEE-9140-AEE799D035C4}"/>
                    </a:ext>
                  </a:extLst>
                </p:cNvPr>
                <p:cNvSpPr/>
                <p:nvPr/>
              </p:nvSpPr>
              <p:spPr>
                <a:xfrm flipH="1">
                  <a:off x="5142771" y="5123645"/>
                  <a:ext cx="45720" cy="45720"/>
                </a:xfrm>
                <a:prstGeom prst="ellipse">
                  <a:avLst/>
                </a:prstGeom>
                <a:solidFill>
                  <a:schemeClr val="bg1"/>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9" name="组合 18">
            <a:extLst>
              <a:ext uri="{FF2B5EF4-FFF2-40B4-BE49-F238E27FC236}">
                <a16:creationId xmlns="" xmlns:a14="http://schemas.microsoft.com/office/drawing/2010/main" xmlns:p14="http://schemas.microsoft.com/office/powerpoint/2010/main" xmlns:a16="http://schemas.microsoft.com/office/drawing/2014/main" id="{A953E1EA-5442-446E-A462-53B91D8B981C}"/>
              </a:ext>
            </a:extLst>
          </p:cNvPr>
          <p:cNvGrpSpPr/>
          <p:nvPr/>
        </p:nvGrpSpPr>
        <p:grpSpPr>
          <a:xfrm>
            <a:off x="8024992" y="1959178"/>
            <a:ext cx="3493913" cy="2403813"/>
            <a:chOff x="8024986" y="1959176"/>
            <a:chExt cx="3493913" cy="2403813"/>
          </a:xfrm>
        </p:grpSpPr>
        <p:grpSp>
          <p:nvGrpSpPr>
            <p:cNvPr id="13" name="组合 12">
              <a:extLst>
                <a:ext uri="{FF2B5EF4-FFF2-40B4-BE49-F238E27FC236}">
                  <a16:creationId xmlns="" xmlns:a14="http://schemas.microsoft.com/office/drawing/2010/main" xmlns:p14="http://schemas.microsoft.com/office/powerpoint/2010/main" xmlns:a16="http://schemas.microsoft.com/office/drawing/2014/main" id="{B57002A2-7F15-448F-AC09-094CA63BCDD2}"/>
                </a:ext>
              </a:extLst>
            </p:cNvPr>
            <p:cNvGrpSpPr/>
            <p:nvPr/>
          </p:nvGrpSpPr>
          <p:grpSpPr>
            <a:xfrm>
              <a:off x="8024986" y="1959176"/>
              <a:ext cx="3493913" cy="2403813"/>
              <a:chOff x="8024986" y="1959176"/>
              <a:chExt cx="3493913" cy="2403813"/>
            </a:xfrm>
          </p:grpSpPr>
          <p:sp>
            <p:nvSpPr>
              <p:cNvPr id="527" name="Freeform 6">
                <a:extLst>
                  <a:ext uri="{FF2B5EF4-FFF2-40B4-BE49-F238E27FC236}">
                    <a16:creationId xmlns="" xmlns:a14="http://schemas.microsoft.com/office/drawing/2010/main" xmlns:p14="http://schemas.microsoft.com/office/powerpoint/2010/main" xmlns:a16="http://schemas.microsoft.com/office/drawing/2014/main" id="{D0DB7F0C-3F1A-432C-B5BF-314B0EC0181B}"/>
                  </a:ext>
                </a:extLst>
              </p:cNvPr>
              <p:cNvSpPr>
                <a:spLocks/>
              </p:cNvSpPr>
              <p:nvPr/>
            </p:nvSpPr>
            <p:spPr bwMode="auto">
              <a:xfrm>
                <a:off x="8024986"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8" name="矩形: 圆角 527">
                <a:extLst>
                  <a:ext uri="{FF2B5EF4-FFF2-40B4-BE49-F238E27FC236}">
                    <a16:creationId xmlns="" xmlns:a14="http://schemas.microsoft.com/office/drawing/2010/main" xmlns:p14="http://schemas.microsoft.com/office/powerpoint/2010/main" xmlns:a16="http://schemas.microsoft.com/office/drawing/2014/main" id="{366E25C9-4663-44AF-83DB-5C2883180C00}"/>
                  </a:ext>
                </a:extLst>
              </p:cNvPr>
              <p:cNvSpPr>
                <a:spLocks noChangeAspect="1"/>
              </p:cNvSpPr>
              <p:nvPr/>
            </p:nvSpPr>
            <p:spPr>
              <a:xfrm>
                <a:off x="8162338"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9" name="Rectangle 8">
                <a:extLst>
                  <a:ext uri="{FF2B5EF4-FFF2-40B4-BE49-F238E27FC236}">
                    <a16:creationId xmlns="" xmlns:a14="http://schemas.microsoft.com/office/drawing/2010/main" xmlns:p14="http://schemas.microsoft.com/office/powerpoint/2010/main" xmlns:a16="http://schemas.microsoft.com/office/drawing/2014/main" id="{A79FABC5-26F1-4EC6-9EC7-C32D22030AEA}"/>
                  </a:ext>
                </a:extLst>
              </p:cNvPr>
              <p:cNvSpPr>
                <a:spLocks noChangeArrowheads="1"/>
              </p:cNvSpPr>
              <p:nvPr/>
            </p:nvSpPr>
            <p:spPr bwMode="auto">
              <a:xfrm>
                <a:off x="8162340"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0" name="Rectangle 9">
                <a:extLst>
                  <a:ext uri="{FF2B5EF4-FFF2-40B4-BE49-F238E27FC236}">
                    <a16:creationId xmlns="" xmlns:a14="http://schemas.microsoft.com/office/drawing/2010/main" xmlns:p14="http://schemas.microsoft.com/office/powerpoint/2010/main" xmlns:a16="http://schemas.microsoft.com/office/drawing/2014/main" id="{3D7B81C0-B20F-4397-BDE9-EF21FFB82AB9}"/>
                  </a:ext>
                </a:extLst>
              </p:cNvPr>
              <p:cNvSpPr>
                <a:spLocks noChangeArrowheads="1"/>
              </p:cNvSpPr>
              <p:nvPr/>
            </p:nvSpPr>
            <p:spPr bwMode="auto">
              <a:xfrm>
                <a:off x="8162340"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Oval 14">
                <a:extLst>
                  <a:ext uri="{FF2B5EF4-FFF2-40B4-BE49-F238E27FC236}">
                    <a16:creationId xmlns="" xmlns:a14="http://schemas.microsoft.com/office/drawing/2010/main" xmlns:p14="http://schemas.microsoft.com/office/powerpoint/2010/main" xmlns:a16="http://schemas.microsoft.com/office/drawing/2014/main" id="{F2F08DE4-71E4-4577-ADDE-1956E19457DF}"/>
                  </a:ext>
                </a:extLst>
              </p:cNvPr>
              <p:cNvSpPr>
                <a:spLocks noChangeArrowheads="1"/>
              </p:cNvSpPr>
              <p:nvPr/>
            </p:nvSpPr>
            <p:spPr bwMode="auto">
              <a:xfrm>
                <a:off x="8523496"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2" name="Oval 15">
                <a:extLst>
                  <a:ext uri="{FF2B5EF4-FFF2-40B4-BE49-F238E27FC236}">
                    <a16:creationId xmlns="" xmlns:a14="http://schemas.microsoft.com/office/drawing/2010/main" xmlns:p14="http://schemas.microsoft.com/office/powerpoint/2010/main" xmlns:a16="http://schemas.microsoft.com/office/drawing/2014/main" id="{4AF1E064-9F5D-47E7-8FC3-DEE7D1EA1963}"/>
                  </a:ext>
                </a:extLst>
              </p:cNvPr>
              <p:cNvSpPr>
                <a:spLocks noChangeArrowheads="1"/>
              </p:cNvSpPr>
              <p:nvPr/>
            </p:nvSpPr>
            <p:spPr bwMode="auto">
              <a:xfrm>
                <a:off x="862819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3" name="Oval 16">
                <a:extLst>
                  <a:ext uri="{FF2B5EF4-FFF2-40B4-BE49-F238E27FC236}">
                    <a16:creationId xmlns="" xmlns:a14="http://schemas.microsoft.com/office/drawing/2010/main" xmlns:p14="http://schemas.microsoft.com/office/powerpoint/2010/main" xmlns:a16="http://schemas.microsoft.com/office/drawing/2014/main" id="{E391C315-1646-461A-B27D-B6395580D893}"/>
                  </a:ext>
                </a:extLst>
              </p:cNvPr>
              <p:cNvSpPr>
                <a:spLocks noChangeArrowheads="1"/>
              </p:cNvSpPr>
              <p:nvPr/>
            </p:nvSpPr>
            <p:spPr bwMode="auto">
              <a:xfrm>
                <a:off x="8732889"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4" name="Freeform 18">
                <a:extLst>
                  <a:ext uri="{FF2B5EF4-FFF2-40B4-BE49-F238E27FC236}">
                    <a16:creationId xmlns="" xmlns:a14="http://schemas.microsoft.com/office/drawing/2010/main" xmlns:p14="http://schemas.microsoft.com/office/powerpoint/2010/main" xmlns:a16="http://schemas.microsoft.com/office/drawing/2014/main" id="{1BFDB322-46E4-47DC-A1ED-B47F015723A6}"/>
                  </a:ext>
                </a:extLst>
              </p:cNvPr>
              <p:cNvSpPr>
                <a:spLocks/>
              </p:cNvSpPr>
              <p:nvPr/>
            </p:nvSpPr>
            <p:spPr bwMode="auto">
              <a:xfrm>
                <a:off x="8967257"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5" name="Rectangle 19">
                <a:extLst>
                  <a:ext uri="{FF2B5EF4-FFF2-40B4-BE49-F238E27FC236}">
                    <a16:creationId xmlns="" xmlns:a14="http://schemas.microsoft.com/office/drawing/2010/main" xmlns:p14="http://schemas.microsoft.com/office/powerpoint/2010/main" xmlns:a16="http://schemas.microsoft.com/office/drawing/2014/main" id="{44E9B971-12B9-4264-8D7D-460E1FD76CF3}"/>
                  </a:ext>
                </a:extLst>
              </p:cNvPr>
              <p:cNvSpPr>
                <a:spLocks noChangeArrowheads="1"/>
              </p:cNvSpPr>
              <p:nvPr/>
            </p:nvSpPr>
            <p:spPr bwMode="auto">
              <a:xfrm>
                <a:off x="9089243"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6" name="Freeform 20">
                <a:extLst>
                  <a:ext uri="{FF2B5EF4-FFF2-40B4-BE49-F238E27FC236}">
                    <a16:creationId xmlns="" xmlns:a14="http://schemas.microsoft.com/office/drawing/2010/main" xmlns:p14="http://schemas.microsoft.com/office/powerpoint/2010/main" xmlns:a16="http://schemas.microsoft.com/office/drawing/2014/main" id="{EA314B02-C47E-4D32-B9FC-9118DF1A6AA4}"/>
                  </a:ext>
                </a:extLst>
              </p:cNvPr>
              <p:cNvSpPr>
                <a:spLocks/>
              </p:cNvSpPr>
              <p:nvPr/>
            </p:nvSpPr>
            <p:spPr bwMode="auto">
              <a:xfrm>
                <a:off x="8491798"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21">
                <a:extLst>
                  <a:ext uri="{FF2B5EF4-FFF2-40B4-BE49-F238E27FC236}">
                    <a16:creationId xmlns="" xmlns:a14="http://schemas.microsoft.com/office/drawing/2010/main" xmlns:p14="http://schemas.microsoft.com/office/powerpoint/2010/main" xmlns:a16="http://schemas.microsoft.com/office/drawing/2014/main" id="{913CAEE0-753D-431F-83B9-B272C447A700}"/>
                  </a:ext>
                </a:extLst>
              </p:cNvPr>
              <p:cNvSpPr>
                <a:spLocks/>
              </p:cNvSpPr>
              <p:nvPr/>
            </p:nvSpPr>
            <p:spPr bwMode="auto">
              <a:xfrm>
                <a:off x="9669398"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22">
                <a:extLst>
                  <a:ext uri="{FF2B5EF4-FFF2-40B4-BE49-F238E27FC236}">
                    <a16:creationId xmlns="" xmlns:a14="http://schemas.microsoft.com/office/drawing/2010/main" xmlns:p14="http://schemas.microsoft.com/office/powerpoint/2010/main" xmlns:a16="http://schemas.microsoft.com/office/drawing/2014/main" id="{5CE63E49-B6CC-43DD-904D-EC6F5224AC0A}"/>
                  </a:ext>
                </a:extLst>
              </p:cNvPr>
              <p:cNvSpPr>
                <a:spLocks/>
              </p:cNvSpPr>
              <p:nvPr/>
            </p:nvSpPr>
            <p:spPr bwMode="auto">
              <a:xfrm>
                <a:off x="10109316"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23">
                <a:extLst>
                  <a:ext uri="{FF2B5EF4-FFF2-40B4-BE49-F238E27FC236}">
                    <a16:creationId xmlns="" xmlns:a14="http://schemas.microsoft.com/office/drawing/2010/main" xmlns:p14="http://schemas.microsoft.com/office/powerpoint/2010/main" xmlns:a16="http://schemas.microsoft.com/office/drawing/2014/main" id="{ABA5EC36-D29E-4F6C-9502-C25F2137BD81}"/>
                  </a:ext>
                </a:extLst>
              </p:cNvPr>
              <p:cNvSpPr>
                <a:spLocks/>
              </p:cNvSpPr>
              <p:nvPr/>
            </p:nvSpPr>
            <p:spPr bwMode="auto">
              <a:xfrm>
                <a:off x="10549235"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矩形: 圆角 540">
                <a:extLst>
                  <a:ext uri="{FF2B5EF4-FFF2-40B4-BE49-F238E27FC236}">
                    <a16:creationId xmlns="" xmlns:a14="http://schemas.microsoft.com/office/drawing/2010/main" xmlns:p14="http://schemas.microsoft.com/office/powerpoint/2010/main" xmlns:a16="http://schemas.microsoft.com/office/drawing/2014/main" id="{3F86DCD2-D9CF-46E6-BFD1-BAB8916DC2EA}"/>
                  </a:ext>
                </a:extLst>
              </p:cNvPr>
              <p:cNvSpPr>
                <a:spLocks noChangeAspect="1"/>
              </p:cNvSpPr>
              <p:nvPr/>
            </p:nvSpPr>
            <p:spPr>
              <a:xfrm>
                <a:off x="8162338"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2" name="矩形: 圆角 541">
                <a:extLst>
                  <a:ext uri="{FF2B5EF4-FFF2-40B4-BE49-F238E27FC236}">
                    <a16:creationId xmlns="" xmlns:a14="http://schemas.microsoft.com/office/drawing/2010/main" xmlns:p14="http://schemas.microsoft.com/office/powerpoint/2010/main" xmlns:a16="http://schemas.microsoft.com/office/drawing/2014/main" id="{D6A00E65-2537-4774-A8D8-F642FACABC2F}"/>
                  </a:ext>
                </a:extLst>
              </p:cNvPr>
              <p:cNvSpPr>
                <a:spLocks noChangeAspect="1"/>
              </p:cNvSpPr>
              <p:nvPr/>
            </p:nvSpPr>
            <p:spPr>
              <a:xfrm>
                <a:off x="8162338"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4" name="矩形: 圆角 543">
                <a:extLst>
                  <a:ext uri="{FF2B5EF4-FFF2-40B4-BE49-F238E27FC236}">
                    <a16:creationId xmlns="" xmlns:a14="http://schemas.microsoft.com/office/drawing/2010/main" xmlns:p14="http://schemas.microsoft.com/office/powerpoint/2010/main" xmlns:a16="http://schemas.microsoft.com/office/drawing/2014/main" id="{D882A42A-7B06-40CE-B447-A09172C76D13}"/>
                  </a:ext>
                </a:extLst>
              </p:cNvPr>
              <p:cNvSpPr>
                <a:spLocks noChangeAspect="1"/>
              </p:cNvSpPr>
              <p:nvPr/>
            </p:nvSpPr>
            <p:spPr>
              <a:xfrm>
                <a:off x="8162338"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5" name="矩形: 圆角 544">
                <a:extLst>
                  <a:ext uri="{FF2B5EF4-FFF2-40B4-BE49-F238E27FC236}">
                    <a16:creationId xmlns="" xmlns:a14="http://schemas.microsoft.com/office/drawing/2010/main" xmlns:p14="http://schemas.microsoft.com/office/powerpoint/2010/main" xmlns:a16="http://schemas.microsoft.com/office/drawing/2014/main" id="{A569696E-1132-41A6-BC06-5898FDCC97B4}"/>
                  </a:ext>
                </a:extLst>
              </p:cNvPr>
              <p:cNvSpPr>
                <a:spLocks noChangeAspect="1"/>
              </p:cNvSpPr>
              <p:nvPr/>
            </p:nvSpPr>
            <p:spPr>
              <a:xfrm>
                <a:off x="8800745"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6" name="矩形: 圆角 135">
                <a:extLst>
                  <a:ext uri="{FF2B5EF4-FFF2-40B4-BE49-F238E27FC236}">
                    <a16:creationId xmlns="" xmlns:a14="http://schemas.microsoft.com/office/drawing/2010/main" xmlns:p14="http://schemas.microsoft.com/office/powerpoint/2010/main" xmlns:a16="http://schemas.microsoft.com/office/drawing/2014/main" id="{73718C15-8B09-4939-AE5C-40AE1079D83C}"/>
                  </a:ext>
                </a:extLst>
              </p:cNvPr>
              <p:cNvSpPr>
                <a:spLocks noChangeAspect="1"/>
              </p:cNvSpPr>
              <p:nvPr/>
            </p:nvSpPr>
            <p:spPr>
              <a:xfrm>
                <a:off x="8162338"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6" name="组合 15">
              <a:extLst>
                <a:ext uri="{FF2B5EF4-FFF2-40B4-BE49-F238E27FC236}">
                  <a16:creationId xmlns="" xmlns:a14="http://schemas.microsoft.com/office/drawing/2010/main" xmlns:p14="http://schemas.microsoft.com/office/powerpoint/2010/main" xmlns:a16="http://schemas.microsoft.com/office/drawing/2014/main" id="{9B9AB381-004E-4056-9790-0522D6B2A26B}"/>
                </a:ext>
              </a:extLst>
            </p:cNvPr>
            <p:cNvGrpSpPr/>
            <p:nvPr/>
          </p:nvGrpSpPr>
          <p:grpSpPr>
            <a:xfrm>
              <a:off x="8977536" y="2998805"/>
              <a:ext cx="2224728" cy="1011538"/>
              <a:chOff x="8977536" y="2998805"/>
              <a:chExt cx="2224728" cy="1011538"/>
            </a:xfrm>
          </p:grpSpPr>
          <p:sp>
            <p:nvSpPr>
              <p:cNvPr id="543" name="矩形 542">
                <a:extLst>
                  <a:ext uri="{FF2B5EF4-FFF2-40B4-BE49-F238E27FC236}">
                    <a16:creationId xmlns="" xmlns:a14="http://schemas.microsoft.com/office/drawing/2010/main" xmlns:p14="http://schemas.microsoft.com/office/powerpoint/2010/main" xmlns:a16="http://schemas.microsoft.com/office/drawing/2014/main" id="{10BBD707-7622-4846-AC35-F64FAF320131}"/>
                  </a:ext>
                </a:extLst>
              </p:cNvPr>
              <p:cNvSpPr/>
              <p:nvPr/>
            </p:nvSpPr>
            <p:spPr>
              <a:xfrm>
                <a:off x="9010192" y="3180638"/>
                <a:ext cx="2142449" cy="10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46" name="组合 545">
                <a:extLst>
                  <a:ext uri="{FF2B5EF4-FFF2-40B4-BE49-F238E27FC236}">
                    <a16:creationId xmlns="" xmlns:a14="http://schemas.microsoft.com/office/drawing/2010/main" xmlns:p14="http://schemas.microsoft.com/office/powerpoint/2010/main" xmlns:a16="http://schemas.microsoft.com/office/drawing/2014/main" id="{4FF503A4-23B1-47BE-AC5D-58EAF4A524B1}"/>
                  </a:ext>
                </a:extLst>
              </p:cNvPr>
              <p:cNvGrpSpPr/>
              <p:nvPr/>
            </p:nvGrpSpPr>
            <p:grpSpPr>
              <a:xfrm>
                <a:off x="8977536" y="2998805"/>
                <a:ext cx="2224728" cy="1011538"/>
                <a:chOff x="958894" y="2827593"/>
                <a:chExt cx="996293" cy="452994"/>
              </a:xfrm>
            </p:grpSpPr>
            <p:sp>
              <p:nvSpPr>
                <p:cNvPr id="555" name="六边形 554">
                  <a:extLst>
                    <a:ext uri="{FF2B5EF4-FFF2-40B4-BE49-F238E27FC236}">
                      <a16:creationId xmlns="" xmlns:a14="http://schemas.microsoft.com/office/drawing/2010/main" xmlns:p14="http://schemas.microsoft.com/office/powerpoint/2010/main" xmlns:a16="http://schemas.microsoft.com/office/drawing/2014/main" id="{C81E0498-C03F-4C88-B8E8-BA820C3AC361}"/>
                    </a:ext>
                  </a:extLst>
                </p:cNvPr>
                <p:cNvSpPr/>
                <p:nvPr/>
              </p:nvSpPr>
              <p:spPr>
                <a:xfrm>
                  <a:off x="958894" y="2827593"/>
                  <a:ext cx="244045" cy="210383"/>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sp>
              <p:nvSpPr>
                <p:cNvPr id="556" name="六边形 555">
                  <a:extLst>
                    <a:ext uri="{FF2B5EF4-FFF2-40B4-BE49-F238E27FC236}">
                      <a16:creationId xmlns="" xmlns:a14="http://schemas.microsoft.com/office/drawing/2010/main" xmlns:p14="http://schemas.microsoft.com/office/powerpoint/2010/main" xmlns:a16="http://schemas.microsoft.com/office/drawing/2014/main" id="{85CA280C-D2AD-4B92-B853-8C8222275E69}"/>
                    </a:ext>
                  </a:extLst>
                </p:cNvPr>
                <p:cNvSpPr/>
                <p:nvPr/>
              </p:nvSpPr>
              <p:spPr>
                <a:xfrm>
                  <a:off x="1181077" y="2946762"/>
                  <a:ext cx="244045" cy="210383"/>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a:solidFill>
                      <a:srgbClr val="44546A">
                        <a:lumMod val="60000"/>
                        <a:lumOff val="40000"/>
                      </a:srgbClr>
                    </a:solidFill>
                  </a:endParaRPr>
                </a:p>
              </p:txBody>
            </p:sp>
            <p:sp>
              <p:nvSpPr>
                <p:cNvPr id="557" name="六边形 556">
                  <a:extLst>
                    <a:ext uri="{FF2B5EF4-FFF2-40B4-BE49-F238E27FC236}">
                      <a16:creationId xmlns="" xmlns:a14="http://schemas.microsoft.com/office/drawing/2010/main" xmlns:p14="http://schemas.microsoft.com/office/powerpoint/2010/main" xmlns:a16="http://schemas.microsoft.com/office/drawing/2014/main" id="{0C969DE1-AE61-4723-86A3-FAF3F49BA56E}"/>
                    </a:ext>
                  </a:extLst>
                </p:cNvPr>
                <p:cNvSpPr/>
                <p:nvPr/>
              </p:nvSpPr>
              <p:spPr>
                <a:xfrm>
                  <a:off x="963319" y="3070205"/>
                  <a:ext cx="244044" cy="210382"/>
                </a:xfrm>
                <a:prstGeom prst="hexagon">
                  <a:avLst/>
                </a:prstGeom>
                <a:solidFill>
                  <a:srgbClr val="867D98">
                    <a:lumMod val="20000"/>
                    <a:lumOff val="80000"/>
                  </a:srgbClr>
                </a:solid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endParaRPr>
                </a:p>
              </p:txBody>
            </p:sp>
            <p:sp>
              <p:nvSpPr>
                <p:cNvPr id="558" name="矩形 557">
                  <a:extLst>
                    <a:ext uri="{FF2B5EF4-FFF2-40B4-BE49-F238E27FC236}">
                      <a16:creationId xmlns="" xmlns:a14="http://schemas.microsoft.com/office/drawing/2010/main" xmlns:p14="http://schemas.microsoft.com/office/powerpoint/2010/main" xmlns:a16="http://schemas.microsoft.com/office/drawing/2014/main" id="{0B77D82E-E026-424E-B009-DAA6B58B8284}"/>
                    </a:ext>
                  </a:extLst>
                </p:cNvPr>
                <p:cNvSpPr/>
                <p:nvPr/>
              </p:nvSpPr>
              <p:spPr>
                <a:xfrm>
                  <a:off x="1503125" y="2929429"/>
                  <a:ext cx="452062"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9" name="矩形 558">
                  <a:extLst>
                    <a:ext uri="{FF2B5EF4-FFF2-40B4-BE49-F238E27FC236}">
                      <a16:creationId xmlns="" xmlns:a14="http://schemas.microsoft.com/office/drawing/2010/main" xmlns:p14="http://schemas.microsoft.com/office/powerpoint/2010/main" xmlns:a16="http://schemas.microsoft.com/office/drawing/2014/main" id="{4DB09F39-F909-4E31-B594-4541A6628E80}"/>
                    </a:ext>
                  </a:extLst>
                </p:cNvPr>
                <p:cNvSpPr/>
                <p:nvPr/>
              </p:nvSpPr>
              <p:spPr>
                <a:xfrm>
                  <a:off x="1503123" y="3026702"/>
                  <a:ext cx="396000"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60" name="矩形 559">
                  <a:extLst>
                    <a:ext uri="{FF2B5EF4-FFF2-40B4-BE49-F238E27FC236}">
                      <a16:creationId xmlns="" xmlns:a14="http://schemas.microsoft.com/office/drawing/2010/main" xmlns:p14="http://schemas.microsoft.com/office/powerpoint/2010/main" xmlns:a16="http://schemas.microsoft.com/office/drawing/2014/main" id="{9F60DA02-9D3A-4347-B32F-5B3D00206CA0}"/>
                    </a:ext>
                  </a:extLst>
                </p:cNvPr>
                <p:cNvSpPr/>
                <p:nvPr/>
              </p:nvSpPr>
              <p:spPr>
                <a:xfrm>
                  <a:off x="1503123" y="3124751"/>
                  <a:ext cx="339047" cy="54000"/>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48" name="Freeform 499">
                <a:extLst>
                  <a:ext uri="{FF2B5EF4-FFF2-40B4-BE49-F238E27FC236}">
                    <a16:creationId xmlns="" xmlns:a14="http://schemas.microsoft.com/office/drawing/2010/main" xmlns:p14="http://schemas.microsoft.com/office/powerpoint/2010/main" xmlns:a16="http://schemas.microsoft.com/office/drawing/2014/main" id="{03A46AFF-3D3B-40E9-A60F-688EDD456656}"/>
                  </a:ext>
                </a:extLst>
              </p:cNvPr>
              <p:cNvSpPr>
                <a:spLocks noChangeArrowheads="1"/>
              </p:cNvSpPr>
              <p:nvPr/>
            </p:nvSpPr>
            <p:spPr bwMode="auto">
              <a:xfrm>
                <a:off x="9107228" y="3101934"/>
                <a:ext cx="289295" cy="262601"/>
              </a:xfrm>
              <a:custGeom>
                <a:avLst/>
                <a:gdLst>
                  <a:gd name="T0" fmla="*/ 12091 w 12800"/>
                  <a:gd name="T1" fmla="*/ 0 h 11619"/>
                  <a:gd name="T2" fmla="*/ 709 w 12800"/>
                  <a:gd name="T3" fmla="*/ 0 h 11619"/>
                  <a:gd name="T4" fmla="*/ 0 w 12800"/>
                  <a:gd name="T5" fmla="*/ 708 h 11619"/>
                  <a:gd name="T6" fmla="*/ 0 w 12800"/>
                  <a:gd name="T7" fmla="*/ 8504 h 11619"/>
                  <a:gd name="T8" fmla="*/ 709 w 12800"/>
                  <a:gd name="T9" fmla="*/ 9212 h 11619"/>
                  <a:gd name="T10" fmla="*/ 3860 w 12800"/>
                  <a:gd name="T11" fmla="*/ 9212 h 11619"/>
                  <a:gd name="T12" fmla="*/ 3860 w 12800"/>
                  <a:gd name="T13" fmla="*/ 10556 h 11619"/>
                  <a:gd name="T14" fmla="*/ 2131 w 12800"/>
                  <a:gd name="T15" fmla="*/ 10556 h 11619"/>
                  <a:gd name="T16" fmla="*/ 1600 w 12800"/>
                  <a:gd name="T17" fmla="*/ 11087 h 11619"/>
                  <a:gd name="T18" fmla="*/ 2131 w 12800"/>
                  <a:gd name="T19" fmla="*/ 11619 h 11619"/>
                  <a:gd name="T20" fmla="*/ 10669 w 12800"/>
                  <a:gd name="T21" fmla="*/ 11619 h 11619"/>
                  <a:gd name="T22" fmla="*/ 11200 w 12800"/>
                  <a:gd name="T23" fmla="*/ 11087 h 11619"/>
                  <a:gd name="T24" fmla="*/ 10669 w 12800"/>
                  <a:gd name="T25" fmla="*/ 10556 h 11619"/>
                  <a:gd name="T26" fmla="*/ 8941 w 12800"/>
                  <a:gd name="T27" fmla="*/ 10556 h 11619"/>
                  <a:gd name="T28" fmla="*/ 8941 w 12800"/>
                  <a:gd name="T29" fmla="*/ 9212 h 11619"/>
                  <a:gd name="T30" fmla="*/ 12091 w 12800"/>
                  <a:gd name="T31" fmla="*/ 9212 h 11619"/>
                  <a:gd name="T32" fmla="*/ 12800 w 12800"/>
                  <a:gd name="T33" fmla="*/ 8504 h 11619"/>
                  <a:gd name="T34" fmla="*/ 12800 w 12800"/>
                  <a:gd name="T35" fmla="*/ 708 h 11619"/>
                  <a:gd name="T36" fmla="*/ 12091 w 12800"/>
                  <a:gd name="T37" fmla="*/ 0 h 11619"/>
                  <a:gd name="T38" fmla="*/ 12050 w 12800"/>
                  <a:gd name="T39" fmla="*/ 8462 h 11619"/>
                  <a:gd name="T40" fmla="*/ 750 w 12800"/>
                  <a:gd name="T41" fmla="*/ 8462 h 11619"/>
                  <a:gd name="T42" fmla="*/ 750 w 12800"/>
                  <a:gd name="T43" fmla="*/ 750 h 11619"/>
                  <a:gd name="T44" fmla="*/ 12050 w 12800"/>
                  <a:gd name="T45" fmla="*/ 750 h 11619"/>
                  <a:gd name="T46" fmla="*/ 12050 w 12800"/>
                  <a:gd name="T47" fmla="*/ 8462 h 11619"/>
                  <a:gd name="T48" fmla="*/ 1971 w 12800"/>
                  <a:gd name="T49" fmla="*/ 1948 h 11619"/>
                  <a:gd name="T50" fmla="*/ 10829 w 12800"/>
                  <a:gd name="T51" fmla="*/ 1948 h 11619"/>
                  <a:gd name="T52" fmla="*/ 10829 w 12800"/>
                  <a:gd name="T53" fmla="*/ 7263 h 11619"/>
                  <a:gd name="T54" fmla="*/ 1971 w 12800"/>
                  <a:gd name="T55" fmla="*/ 7263 h 11619"/>
                  <a:gd name="T56" fmla="*/ 1971 w 12800"/>
                  <a:gd name="T57" fmla="*/ 1948 h 1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00" h="11619">
                    <a:moveTo>
                      <a:pt x="12091" y="0"/>
                    </a:moveTo>
                    <a:lnTo>
                      <a:pt x="709" y="0"/>
                    </a:lnTo>
                    <a:cubicBezTo>
                      <a:pt x="317" y="0"/>
                      <a:pt x="0" y="317"/>
                      <a:pt x="0" y="708"/>
                    </a:cubicBezTo>
                    <a:lnTo>
                      <a:pt x="0" y="8504"/>
                    </a:lnTo>
                    <a:cubicBezTo>
                      <a:pt x="0" y="8895"/>
                      <a:pt x="317" y="9212"/>
                      <a:pt x="709" y="9212"/>
                    </a:cubicBezTo>
                    <a:lnTo>
                      <a:pt x="3860" y="9212"/>
                    </a:lnTo>
                    <a:lnTo>
                      <a:pt x="3860" y="10556"/>
                    </a:lnTo>
                    <a:lnTo>
                      <a:pt x="2131" y="10556"/>
                    </a:lnTo>
                    <a:cubicBezTo>
                      <a:pt x="1838" y="10556"/>
                      <a:pt x="1600" y="10794"/>
                      <a:pt x="1600" y="11087"/>
                    </a:cubicBezTo>
                    <a:cubicBezTo>
                      <a:pt x="1600" y="11381"/>
                      <a:pt x="1838" y="11619"/>
                      <a:pt x="2131" y="11619"/>
                    </a:cubicBezTo>
                    <a:lnTo>
                      <a:pt x="10669" y="11619"/>
                    </a:lnTo>
                    <a:cubicBezTo>
                      <a:pt x="10962" y="11619"/>
                      <a:pt x="11200" y="11381"/>
                      <a:pt x="11200" y="11087"/>
                    </a:cubicBezTo>
                    <a:cubicBezTo>
                      <a:pt x="11200" y="10794"/>
                      <a:pt x="10962" y="10556"/>
                      <a:pt x="10669" y="10556"/>
                    </a:cubicBezTo>
                    <a:lnTo>
                      <a:pt x="8941" y="10556"/>
                    </a:lnTo>
                    <a:lnTo>
                      <a:pt x="8941" y="9212"/>
                    </a:lnTo>
                    <a:lnTo>
                      <a:pt x="12091" y="9212"/>
                    </a:lnTo>
                    <a:cubicBezTo>
                      <a:pt x="12483" y="9212"/>
                      <a:pt x="12800" y="8895"/>
                      <a:pt x="12800" y="8504"/>
                    </a:cubicBezTo>
                    <a:lnTo>
                      <a:pt x="12800" y="708"/>
                    </a:lnTo>
                    <a:cubicBezTo>
                      <a:pt x="12800" y="317"/>
                      <a:pt x="12483" y="0"/>
                      <a:pt x="12091" y="0"/>
                    </a:cubicBezTo>
                    <a:close/>
                    <a:moveTo>
                      <a:pt x="12050" y="8462"/>
                    </a:moveTo>
                    <a:lnTo>
                      <a:pt x="750" y="8462"/>
                    </a:lnTo>
                    <a:lnTo>
                      <a:pt x="750" y="750"/>
                    </a:lnTo>
                    <a:lnTo>
                      <a:pt x="12050" y="750"/>
                    </a:lnTo>
                    <a:lnTo>
                      <a:pt x="12050" y="8462"/>
                    </a:lnTo>
                    <a:close/>
                    <a:moveTo>
                      <a:pt x="1971" y="1948"/>
                    </a:moveTo>
                    <a:lnTo>
                      <a:pt x="10829" y="1948"/>
                    </a:lnTo>
                    <a:lnTo>
                      <a:pt x="10829" y="7263"/>
                    </a:lnTo>
                    <a:lnTo>
                      <a:pt x="1971" y="7263"/>
                    </a:lnTo>
                    <a:lnTo>
                      <a:pt x="1971" y="1948"/>
                    </a:lnTo>
                    <a:close/>
                  </a:path>
                </a:pathLst>
              </a:custGeom>
              <a:solidFill>
                <a:srgbClr val="4E4658"/>
              </a:solidFill>
              <a:ln>
                <a:noFill/>
              </a:ln>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25" name="组合 24">
            <a:extLst>
              <a:ext uri="{FF2B5EF4-FFF2-40B4-BE49-F238E27FC236}">
                <a16:creationId xmlns="" xmlns:a14="http://schemas.microsoft.com/office/drawing/2010/main" xmlns:p14="http://schemas.microsoft.com/office/powerpoint/2010/main" xmlns:a16="http://schemas.microsoft.com/office/drawing/2014/main" id="{F00C8B15-A1F2-4819-87A0-43B4EE2A1E5B}"/>
              </a:ext>
            </a:extLst>
          </p:cNvPr>
          <p:cNvGrpSpPr/>
          <p:nvPr/>
        </p:nvGrpSpPr>
        <p:grpSpPr>
          <a:xfrm>
            <a:off x="4588452" y="1963867"/>
            <a:ext cx="3002400" cy="3002400"/>
            <a:chOff x="4595239" y="1963866"/>
            <a:chExt cx="3002400" cy="3002400"/>
          </a:xfrm>
        </p:grpSpPr>
        <p:sp>
          <p:nvSpPr>
            <p:cNvPr id="302" name="矩形 301">
              <a:extLst>
                <a:ext uri="{FF2B5EF4-FFF2-40B4-BE49-F238E27FC236}">
                  <a16:creationId xmlns="" xmlns:a14="http://schemas.microsoft.com/office/drawing/2010/main" xmlns:p14="http://schemas.microsoft.com/office/powerpoint/2010/main" xmlns:a16="http://schemas.microsoft.com/office/drawing/2014/main" id="{EB95F60D-A0A5-4CA6-84FF-3A5E2CC59F42}"/>
                </a:ext>
              </a:extLst>
            </p:cNvPr>
            <p:cNvSpPr/>
            <p:nvPr/>
          </p:nvSpPr>
          <p:spPr>
            <a:xfrm>
              <a:off x="4595239" y="1963866"/>
              <a:ext cx="3002400" cy="3002400"/>
            </a:xfrm>
            <a:prstGeom prst="rect">
              <a:avLst/>
            </a:prstGeom>
            <a:gradFill>
              <a:gsLst>
                <a:gs pos="80000">
                  <a:schemeClr val="bg1"/>
                </a:gs>
                <a:gs pos="100000">
                  <a:schemeClr val="bg1">
                    <a:alpha val="0"/>
                  </a:schemeClr>
                </a:gs>
              </a:gsLst>
              <a:lin ang="5400000" scaled="1"/>
            </a:gradFill>
            <a:ln w="9525">
              <a:noFill/>
            </a:ln>
            <a:effectLst>
              <a:outerShdw blurRad="63500" sx="102000" sy="102000" algn="ctr" rotWithShape="0">
                <a:srgbClr val="E7E5EA">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35" name="组合 334">
              <a:extLst>
                <a:ext uri="{FF2B5EF4-FFF2-40B4-BE49-F238E27FC236}">
                  <a16:creationId xmlns="" xmlns:a14="http://schemas.microsoft.com/office/drawing/2010/main" xmlns:p14="http://schemas.microsoft.com/office/powerpoint/2010/main" xmlns:a16="http://schemas.microsoft.com/office/drawing/2014/main" id="{CEBCA69B-D1BD-4ED3-8A2A-EB25AD703A2E}"/>
                </a:ext>
              </a:extLst>
            </p:cNvPr>
            <p:cNvGrpSpPr/>
            <p:nvPr/>
          </p:nvGrpSpPr>
          <p:grpSpPr>
            <a:xfrm>
              <a:off x="4715293" y="2404041"/>
              <a:ext cx="1638861" cy="160073"/>
              <a:chOff x="4248155" y="2141651"/>
              <a:chExt cx="1474301" cy="144000"/>
            </a:xfrm>
            <a:solidFill>
              <a:srgbClr val="E7E5EA"/>
            </a:solidFill>
          </p:grpSpPr>
          <p:sp>
            <p:nvSpPr>
              <p:cNvPr id="489" name="矩形 488">
                <a:extLst>
                  <a:ext uri="{FF2B5EF4-FFF2-40B4-BE49-F238E27FC236}">
                    <a16:creationId xmlns="" xmlns:a14="http://schemas.microsoft.com/office/drawing/2010/main" xmlns:p14="http://schemas.microsoft.com/office/powerpoint/2010/main" xmlns:a16="http://schemas.microsoft.com/office/drawing/2014/main" id="{0F78271F-C2BF-49C2-BC46-681981BE5043}"/>
                  </a:ext>
                </a:extLst>
              </p:cNvPr>
              <p:cNvSpPr>
                <a:spLocks/>
              </p:cNvSpPr>
              <p:nvPr/>
            </p:nvSpPr>
            <p:spPr>
              <a:xfrm>
                <a:off x="424815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0" name="矩形 489">
                <a:extLst>
                  <a:ext uri="{FF2B5EF4-FFF2-40B4-BE49-F238E27FC236}">
                    <a16:creationId xmlns="" xmlns:a14="http://schemas.microsoft.com/office/drawing/2010/main" xmlns:p14="http://schemas.microsoft.com/office/powerpoint/2010/main" xmlns:a16="http://schemas.microsoft.com/office/drawing/2014/main" id="{A3015197-78E9-42A1-B8A4-70DAA4C54124}"/>
                  </a:ext>
                </a:extLst>
              </p:cNvPr>
              <p:cNvSpPr>
                <a:spLocks/>
              </p:cNvSpPr>
              <p:nvPr/>
            </p:nvSpPr>
            <p:spPr>
              <a:xfrm>
                <a:off x="4648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1" name="矩形 490">
                <a:extLst>
                  <a:ext uri="{FF2B5EF4-FFF2-40B4-BE49-F238E27FC236}">
                    <a16:creationId xmlns="" xmlns:a14="http://schemas.microsoft.com/office/drawing/2010/main" xmlns:p14="http://schemas.microsoft.com/office/powerpoint/2010/main" xmlns:a16="http://schemas.microsoft.com/office/drawing/2014/main" id="{BBC16AC2-873F-45AE-B3C1-DA18A14F30AD}"/>
                  </a:ext>
                </a:extLst>
              </p:cNvPr>
              <p:cNvSpPr>
                <a:spLocks/>
              </p:cNvSpPr>
              <p:nvPr/>
            </p:nvSpPr>
            <p:spPr>
              <a:xfrm>
                <a:off x="5044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95" name="矩形 494">
                <a:extLst>
                  <a:ext uri="{FF2B5EF4-FFF2-40B4-BE49-F238E27FC236}">
                    <a16:creationId xmlns="" xmlns:a14="http://schemas.microsoft.com/office/drawing/2010/main" xmlns:p14="http://schemas.microsoft.com/office/powerpoint/2010/main" xmlns:a16="http://schemas.microsoft.com/office/drawing/2014/main" id="{9C5D8EE9-3878-48C8-9E66-C90EC64D4EC8}"/>
                  </a:ext>
                </a:extLst>
              </p:cNvPr>
              <p:cNvSpPr>
                <a:spLocks/>
              </p:cNvSpPr>
              <p:nvPr/>
            </p:nvSpPr>
            <p:spPr>
              <a:xfrm>
                <a:off x="5434456"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336" name="组合 335">
              <a:extLst>
                <a:ext uri="{FF2B5EF4-FFF2-40B4-BE49-F238E27FC236}">
                  <a16:creationId xmlns="" xmlns:a14="http://schemas.microsoft.com/office/drawing/2010/main" xmlns:p14="http://schemas.microsoft.com/office/powerpoint/2010/main" xmlns:a16="http://schemas.microsoft.com/office/drawing/2014/main" id="{9E841455-3E39-47E0-89F1-4A6589854638}"/>
                </a:ext>
              </a:extLst>
            </p:cNvPr>
            <p:cNvGrpSpPr/>
            <p:nvPr/>
          </p:nvGrpSpPr>
          <p:grpSpPr>
            <a:xfrm>
              <a:off x="6715511" y="2404041"/>
              <a:ext cx="761195" cy="160073"/>
              <a:chOff x="6047529" y="2141651"/>
              <a:chExt cx="684762" cy="144000"/>
            </a:xfrm>
            <a:solidFill>
              <a:srgbClr val="E7E5EA"/>
            </a:solidFill>
          </p:grpSpPr>
          <p:sp>
            <p:nvSpPr>
              <p:cNvPr id="487" name="矩形 486">
                <a:extLst>
                  <a:ext uri="{FF2B5EF4-FFF2-40B4-BE49-F238E27FC236}">
                    <a16:creationId xmlns="" xmlns:a14="http://schemas.microsoft.com/office/drawing/2010/main" xmlns:p14="http://schemas.microsoft.com/office/powerpoint/2010/main" xmlns:a16="http://schemas.microsoft.com/office/drawing/2014/main" id="{AAE592BD-4F78-41C6-A563-482A2416386F}"/>
                  </a:ext>
                </a:extLst>
              </p:cNvPr>
              <p:cNvSpPr>
                <a:spLocks/>
              </p:cNvSpPr>
              <p:nvPr/>
            </p:nvSpPr>
            <p:spPr>
              <a:xfrm>
                <a:off x="6047529"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8" name="矩形 487">
                <a:extLst>
                  <a:ext uri="{FF2B5EF4-FFF2-40B4-BE49-F238E27FC236}">
                    <a16:creationId xmlns="" xmlns:a14="http://schemas.microsoft.com/office/drawing/2010/main" xmlns:p14="http://schemas.microsoft.com/office/powerpoint/2010/main" xmlns:a16="http://schemas.microsoft.com/office/drawing/2014/main" id="{42C3DBA0-3D8A-43C4-BDE9-15381F8C0043}"/>
                  </a:ext>
                </a:extLst>
              </p:cNvPr>
              <p:cNvSpPr>
                <a:spLocks/>
              </p:cNvSpPr>
              <p:nvPr/>
            </p:nvSpPr>
            <p:spPr>
              <a:xfrm>
                <a:off x="6444291"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9" name="组合 8">
              <a:extLst>
                <a:ext uri="{FF2B5EF4-FFF2-40B4-BE49-F238E27FC236}">
                  <a16:creationId xmlns="" xmlns:a14="http://schemas.microsoft.com/office/drawing/2010/main" xmlns:p14="http://schemas.microsoft.com/office/powerpoint/2010/main" xmlns:a16="http://schemas.microsoft.com/office/drawing/2014/main" id="{5F280EC2-D63E-48C8-8C25-014D5494D2B0}"/>
                </a:ext>
              </a:extLst>
            </p:cNvPr>
            <p:cNvGrpSpPr/>
            <p:nvPr/>
          </p:nvGrpSpPr>
          <p:grpSpPr>
            <a:xfrm>
              <a:off x="4716352" y="2686508"/>
              <a:ext cx="2759294" cy="600274"/>
              <a:chOff x="8108849" y="2664061"/>
              <a:chExt cx="2482230" cy="540000"/>
            </a:xfrm>
          </p:grpSpPr>
          <p:sp>
            <p:nvSpPr>
              <p:cNvPr id="498" name="矩形: 圆角 497">
                <a:extLst>
                  <a:ext uri="{FF2B5EF4-FFF2-40B4-BE49-F238E27FC236}">
                    <a16:creationId xmlns="" xmlns:a14="http://schemas.microsoft.com/office/drawing/2010/main" xmlns:p14="http://schemas.microsoft.com/office/powerpoint/2010/main" xmlns:a16="http://schemas.microsoft.com/office/drawing/2014/main" id="{F6744093-6E81-4E08-A533-C23A9AB95163}"/>
                  </a:ext>
                </a:extLst>
              </p:cNvPr>
              <p:cNvSpPr>
                <a:spLocks/>
              </p:cNvSpPr>
              <p:nvPr/>
            </p:nvSpPr>
            <p:spPr>
              <a:xfrm>
                <a:off x="8108849" y="2664061"/>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1" name="矩形: 圆角 500">
                <a:extLst>
                  <a:ext uri="{FF2B5EF4-FFF2-40B4-BE49-F238E27FC236}">
                    <a16:creationId xmlns="" xmlns:a14="http://schemas.microsoft.com/office/drawing/2010/main" xmlns:p14="http://schemas.microsoft.com/office/powerpoint/2010/main" xmlns:a16="http://schemas.microsoft.com/office/drawing/2014/main" id="{5FE105D6-B3C4-4015-BA24-A34EFCD47E42}"/>
                  </a:ext>
                </a:extLst>
              </p:cNvPr>
              <p:cNvSpPr>
                <a:spLocks/>
              </p:cNvSpPr>
              <p:nvPr/>
            </p:nvSpPr>
            <p:spPr>
              <a:xfrm>
                <a:off x="8756259" y="2664061"/>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3" name="矩形: 圆角 502">
                <a:extLst>
                  <a:ext uri="{FF2B5EF4-FFF2-40B4-BE49-F238E27FC236}">
                    <a16:creationId xmlns="" xmlns:a14="http://schemas.microsoft.com/office/drawing/2010/main" xmlns:p14="http://schemas.microsoft.com/office/powerpoint/2010/main" xmlns:a16="http://schemas.microsoft.com/office/drawing/2014/main" id="{99C184F9-1611-4668-92FF-32794F7F049F}"/>
                  </a:ext>
                </a:extLst>
              </p:cNvPr>
              <p:cNvSpPr>
                <a:spLocks/>
              </p:cNvSpPr>
              <p:nvPr/>
            </p:nvSpPr>
            <p:spPr>
              <a:xfrm>
                <a:off x="9403669" y="2664061"/>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5" name="矩形: 圆角 504">
                <a:extLst>
                  <a:ext uri="{FF2B5EF4-FFF2-40B4-BE49-F238E27FC236}">
                    <a16:creationId xmlns="" xmlns:a14="http://schemas.microsoft.com/office/drawing/2010/main" xmlns:p14="http://schemas.microsoft.com/office/powerpoint/2010/main" xmlns:a16="http://schemas.microsoft.com/office/drawing/2014/main" id="{4E270696-E047-47AA-A380-F3CB89176B8B}"/>
                  </a:ext>
                </a:extLst>
              </p:cNvPr>
              <p:cNvSpPr>
                <a:spLocks/>
              </p:cNvSpPr>
              <p:nvPr/>
            </p:nvSpPr>
            <p:spPr>
              <a:xfrm>
                <a:off x="10051079" y="2664061"/>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15" name="矩形: 圆角 514">
              <a:extLst>
                <a:ext uri="{FF2B5EF4-FFF2-40B4-BE49-F238E27FC236}">
                  <a16:creationId xmlns="" xmlns:a14="http://schemas.microsoft.com/office/drawing/2010/main" xmlns:p14="http://schemas.microsoft.com/office/powerpoint/2010/main" xmlns:a16="http://schemas.microsoft.com/office/drawing/2014/main" id="{C56E3699-2F3A-44D6-B8BE-97A13678B45D}"/>
                </a:ext>
              </a:extLst>
            </p:cNvPr>
            <p:cNvSpPr>
              <a:spLocks/>
            </p:cNvSpPr>
            <p:nvPr/>
          </p:nvSpPr>
          <p:spPr>
            <a:xfrm>
              <a:off x="5436026" y="3410069"/>
              <a:ext cx="600274" cy="600274"/>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1" name="组合 10">
              <a:extLst>
                <a:ext uri="{FF2B5EF4-FFF2-40B4-BE49-F238E27FC236}">
                  <a16:creationId xmlns="" xmlns:a14="http://schemas.microsoft.com/office/drawing/2010/main" xmlns:p14="http://schemas.microsoft.com/office/powerpoint/2010/main" xmlns:a16="http://schemas.microsoft.com/office/drawing/2014/main" id="{3A15B1F4-4BA4-461C-A8D5-CD76FF3AD5C8}"/>
                </a:ext>
              </a:extLst>
            </p:cNvPr>
            <p:cNvGrpSpPr/>
            <p:nvPr/>
          </p:nvGrpSpPr>
          <p:grpSpPr>
            <a:xfrm>
              <a:off x="4716352" y="3410069"/>
              <a:ext cx="2759294" cy="600274"/>
              <a:chOff x="8110911" y="3314969"/>
              <a:chExt cx="2482230" cy="540000"/>
            </a:xfrm>
          </p:grpSpPr>
          <p:sp>
            <p:nvSpPr>
              <p:cNvPr id="514" name="矩形: 圆角 513">
                <a:extLst>
                  <a:ext uri="{FF2B5EF4-FFF2-40B4-BE49-F238E27FC236}">
                    <a16:creationId xmlns="" xmlns:a14="http://schemas.microsoft.com/office/drawing/2010/main" xmlns:p14="http://schemas.microsoft.com/office/powerpoint/2010/main" xmlns:a16="http://schemas.microsoft.com/office/drawing/2014/main" id="{9CE95D13-982B-4745-85DC-7E460C919084}"/>
                  </a:ext>
                </a:extLst>
              </p:cNvPr>
              <p:cNvSpPr>
                <a:spLocks/>
              </p:cNvSpPr>
              <p:nvPr/>
            </p:nvSpPr>
            <p:spPr>
              <a:xfrm>
                <a:off x="8110911" y="3314969"/>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6" name="矩形: 圆角 515">
                <a:extLst>
                  <a:ext uri="{FF2B5EF4-FFF2-40B4-BE49-F238E27FC236}">
                    <a16:creationId xmlns="" xmlns:a14="http://schemas.microsoft.com/office/drawing/2010/main" xmlns:p14="http://schemas.microsoft.com/office/powerpoint/2010/main" xmlns:a16="http://schemas.microsoft.com/office/drawing/2014/main" id="{259A12CD-C5CF-4D63-8386-3679C4CE4E09}"/>
                  </a:ext>
                </a:extLst>
              </p:cNvPr>
              <p:cNvSpPr>
                <a:spLocks/>
              </p:cNvSpPr>
              <p:nvPr/>
            </p:nvSpPr>
            <p:spPr>
              <a:xfrm>
                <a:off x="9405731" y="3314969"/>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7" name="矩形: 圆角 516">
                <a:extLst>
                  <a:ext uri="{FF2B5EF4-FFF2-40B4-BE49-F238E27FC236}">
                    <a16:creationId xmlns="" xmlns:a14="http://schemas.microsoft.com/office/drawing/2010/main" xmlns:p14="http://schemas.microsoft.com/office/powerpoint/2010/main" xmlns:a16="http://schemas.microsoft.com/office/drawing/2014/main" id="{E3CEFF48-7A05-4510-9E38-C0DD3087D172}"/>
                  </a:ext>
                </a:extLst>
              </p:cNvPr>
              <p:cNvSpPr>
                <a:spLocks/>
              </p:cNvSpPr>
              <p:nvPr/>
            </p:nvSpPr>
            <p:spPr>
              <a:xfrm>
                <a:off x="10053141" y="3314969"/>
                <a:ext cx="540000" cy="540000"/>
              </a:xfrm>
              <a:prstGeom prst="roundRect">
                <a:avLst>
                  <a:gd name="adj" fmla="val 4859"/>
                </a:avLst>
              </a:prstGeom>
              <a:solidFill>
                <a:srgbClr val="E7E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19" name="组合 518">
              <a:extLst>
                <a:ext uri="{FF2B5EF4-FFF2-40B4-BE49-F238E27FC236}">
                  <a16:creationId xmlns="" xmlns:a14="http://schemas.microsoft.com/office/drawing/2010/main" xmlns:p14="http://schemas.microsoft.com/office/powerpoint/2010/main" xmlns:a16="http://schemas.microsoft.com/office/drawing/2014/main" id="{E6822575-5437-42EF-9B6D-EB30AA1590CB}"/>
                </a:ext>
              </a:extLst>
            </p:cNvPr>
            <p:cNvGrpSpPr/>
            <p:nvPr/>
          </p:nvGrpSpPr>
          <p:grpSpPr>
            <a:xfrm>
              <a:off x="4716352" y="4133631"/>
              <a:ext cx="2759294" cy="600274"/>
              <a:chOff x="8108849" y="2664061"/>
              <a:chExt cx="2482230" cy="540000"/>
            </a:xfrm>
          </p:grpSpPr>
          <p:sp>
            <p:nvSpPr>
              <p:cNvPr id="520" name="矩形: 圆角 519">
                <a:extLst>
                  <a:ext uri="{FF2B5EF4-FFF2-40B4-BE49-F238E27FC236}">
                    <a16:creationId xmlns="" xmlns:a14="http://schemas.microsoft.com/office/drawing/2010/main" xmlns:p14="http://schemas.microsoft.com/office/powerpoint/2010/main" xmlns:a16="http://schemas.microsoft.com/office/drawing/2014/main" id="{190BA26F-3036-445E-9766-8D3B18851FD3}"/>
                  </a:ext>
                </a:extLst>
              </p:cNvPr>
              <p:cNvSpPr>
                <a:spLocks/>
              </p:cNvSpPr>
              <p:nvPr/>
            </p:nvSpPr>
            <p:spPr>
              <a:xfrm>
                <a:off x="8108849" y="2664061"/>
                <a:ext cx="540000" cy="540000"/>
              </a:xfrm>
              <a:prstGeom prst="roundRect">
                <a:avLst>
                  <a:gd name="adj" fmla="val 4859"/>
                </a:avLst>
              </a:prstGeom>
              <a:gradFill flip="none" rotWithShape="1">
                <a:gsLst>
                  <a:gs pos="27000">
                    <a:srgbClr val="E7E5EA">
                      <a:alpha val="0"/>
                    </a:srgbClr>
                  </a:gs>
                  <a:gs pos="100000">
                    <a:srgbClr val="E7E5EA">
                      <a:alpha val="80000"/>
                    </a:srgb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1" name="矩形: 圆角 520">
                <a:extLst>
                  <a:ext uri="{FF2B5EF4-FFF2-40B4-BE49-F238E27FC236}">
                    <a16:creationId xmlns="" xmlns:a14="http://schemas.microsoft.com/office/drawing/2010/main" xmlns:p14="http://schemas.microsoft.com/office/powerpoint/2010/main" xmlns:a16="http://schemas.microsoft.com/office/drawing/2014/main" id="{160EA5D8-C35C-4AF4-A9AE-3DB758D2709C}"/>
                  </a:ext>
                </a:extLst>
              </p:cNvPr>
              <p:cNvSpPr>
                <a:spLocks/>
              </p:cNvSpPr>
              <p:nvPr/>
            </p:nvSpPr>
            <p:spPr>
              <a:xfrm>
                <a:off x="8756259" y="2664061"/>
                <a:ext cx="540000" cy="540000"/>
              </a:xfrm>
              <a:prstGeom prst="roundRect">
                <a:avLst>
                  <a:gd name="adj" fmla="val 4859"/>
                </a:avLst>
              </a:prstGeom>
              <a:gradFill flip="none" rotWithShape="1">
                <a:gsLst>
                  <a:gs pos="27000">
                    <a:srgbClr val="E7E5EA">
                      <a:alpha val="0"/>
                    </a:srgbClr>
                  </a:gs>
                  <a:gs pos="100000">
                    <a:srgbClr val="E7E5EA">
                      <a:alpha val="80000"/>
                    </a:srgb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2" name="矩形: 圆角 521">
                <a:extLst>
                  <a:ext uri="{FF2B5EF4-FFF2-40B4-BE49-F238E27FC236}">
                    <a16:creationId xmlns="" xmlns:a14="http://schemas.microsoft.com/office/drawing/2010/main" xmlns:p14="http://schemas.microsoft.com/office/powerpoint/2010/main" xmlns:a16="http://schemas.microsoft.com/office/drawing/2014/main" id="{8E01D07F-3FCF-4EDC-9641-8C34EA5A37CE}"/>
                  </a:ext>
                </a:extLst>
              </p:cNvPr>
              <p:cNvSpPr>
                <a:spLocks/>
              </p:cNvSpPr>
              <p:nvPr/>
            </p:nvSpPr>
            <p:spPr>
              <a:xfrm>
                <a:off x="9403669" y="2664061"/>
                <a:ext cx="540000" cy="540000"/>
              </a:xfrm>
              <a:prstGeom prst="roundRect">
                <a:avLst>
                  <a:gd name="adj" fmla="val 4859"/>
                </a:avLst>
              </a:prstGeom>
              <a:gradFill flip="none" rotWithShape="1">
                <a:gsLst>
                  <a:gs pos="27000">
                    <a:srgbClr val="E7E5EA">
                      <a:alpha val="0"/>
                    </a:srgbClr>
                  </a:gs>
                  <a:gs pos="100000">
                    <a:srgbClr val="E7E5EA">
                      <a:alpha val="80000"/>
                    </a:srgb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3" name="矩形: 圆角 522">
                <a:extLst>
                  <a:ext uri="{FF2B5EF4-FFF2-40B4-BE49-F238E27FC236}">
                    <a16:creationId xmlns="" xmlns:a14="http://schemas.microsoft.com/office/drawing/2010/main" xmlns:p14="http://schemas.microsoft.com/office/powerpoint/2010/main" xmlns:a16="http://schemas.microsoft.com/office/drawing/2014/main" id="{4A31D2B2-0783-43E9-9854-EC8CBE4DD058}"/>
                  </a:ext>
                </a:extLst>
              </p:cNvPr>
              <p:cNvSpPr>
                <a:spLocks/>
              </p:cNvSpPr>
              <p:nvPr/>
            </p:nvSpPr>
            <p:spPr>
              <a:xfrm>
                <a:off x="10051079" y="2664061"/>
                <a:ext cx="540000" cy="540000"/>
              </a:xfrm>
              <a:prstGeom prst="roundRect">
                <a:avLst>
                  <a:gd name="adj" fmla="val 4859"/>
                </a:avLst>
              </a:prstGeom>
              <a:gradFill flip="none" rotWithShape="1">
                <a:gsLst>
                  <a:gs pos="27000">
                    <a:srgbClr val="E7E5EA">
                      <a:alpha val="0"/>
                    </a:srgbClr>
                  </a:gs>
                  <a:gs pos="100000">
                    <a:srgbClr val="E7E5EA">
                      <a:alpha val="80000"/>
                    </a:srgb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35" name="Rounded Rectangle 514_1">
              <a:extLst>
                <a:ext uri="{FF2B5EF4-FFF2-40B4-BE49-F238E27FC236}">
                  <a16:creationId xmlns="" xmlns:a14="http://schemas.microsoft.com/office/drawing/2010/main" xmlns:p14="http://schemas.microsoft.com/office/powerpoint/2010/main" xmlns:a16="http://schemas.microsoft.com/office/drawing/2014/main" id="{082720E7-9CF6-446A-9968-810C366DAF86}"/>
                </a:ext>
              </a:extLst>
            </p:cNvPr>
            <p:cNvSpPr>
              <a:spLocks/>
            </p:cNvSpPr>
            <p:nvPr/>
          </p:nvSpPr>
          <p:spPr>
            <a:xfrm>
              <a:off x="5436026" y="3410069"/>
              <a:ext cx="600274" cy="600274"/>
            </a:xfrm>
            <a:prstGeom prst="roundRect">
              <a:avLst>
                <a:gd name="adj" fmla="val 4859"/>
              </a:avLst>
            </a:prstGeom>
            <a:noFill/>
            <a:ln w="19050">
              <a:solidFill>
                <a:srgbClr val="F7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5" name="Freeform 467">
              <a:extLst>
                <a:ext uri="{FF2B5EF4-FFF2-40B4-BE49-F238E27FC236}">
                  <a16:creationId xmlns="" xmlns:a14="http://schemas.microsoft.com/office/drawing/2010/main" xmlns:p14="http://schemas.microsoft.com/office/powerpoint/2010/main" xmlns:a16="http://schemas.microsoft.com/office/drawing/2014/main" id="{E34E1331-813D-4613-806D-EFFB8B68EBB7}"/>
                </a:ext>
              </a:extLst>
            </p:cNvPr>
            <p:cNvSpPr>
              <a:spLocks noChangeArrowheads="1"/>
            </p:cNvSpPr>
            <p:nvPr/>
          </p:nvSpPr>
          <p:spPr bwMode="auto">
            <a:xfrm>
              <a:off x="5591516" y="3578906"/>
              <a:ext cx="289295" cy="262601"/>
            </a:xfrm>
            <a:custGeom>
              <a:avLst/>
              <a:gdLst>
                <a:gd name="T0" fmla="*/ 12091 w 12800"/>
                <a:gd name="T1" fmla="*/ 0 h 11619"/>
                <a:gd name="T2" fmla="*/ 709 w 12800"/>
                <a:gd name="T3" fmla="*/ 0 h 11619"/>
                <a:gd name="T4" fmla="*/ 0 w 12800"/>
                <a:gd name="T5" fmla="*/ 708 h 11619"/>
                <a:gd name="T6" fmla="*/ 0 w 12800"/>
                <a:gd name="T7" fmla="*/ 8504 h 11619"/>
                <a:gd name="T8" fmla="*/ 709 w 12800"/>
                <a:gd name="T9" fmla="*/ 9212 h 11619"/>
                <a:gd name="T10" fmla="*/ 3860 w 12800"/>
                <a:gd name="T11" fmla="*/ 9212 h 11619"/>
                <a:gd name="T12" fmla="*/ 3860 w 12800"/>
                <a:gd name="T13" fmla="*/ 10556 h 11619"/>
                <a:gd name="T14" fmla="*/ 2131 w 12800"/>
                <a:gd name="T15" fmla="*/ 10556 h 11619"/>
                <a:gd name="T16" fmla="*/ 1600 w 12800"/>
                <a:gd name="T17" fmla="*/ 11087 h 11619"/>
                <a:gd name="T18" fmla="*/ 2131 w 12800"/>
                <a:gd name="T19" fmla="*/ 11619 h 11619"/>
                <a:gd name="T20" fmla="*/ 10669 w 12800"/>
                <a:gd name="T21" fmla="*/ 11619 h 11619"/>
                <a:gd name="T22" fmla="*/ 11200 w 12800"/>
                <a:gd name="T23" fmla="*/ 11087 h 11619"/>
                <a:gd name="T24" fmla="*/ 10669 w 12800"/>
                <a:gd name="T25" fmla="*/ 10556 h 11619"/>
                <a:gd name="T26" fmla="*/ 8941 w 12800"/>
                <a:gd name="T27" fmla="*/ 10556 h 11619"/>
                <a:gd name="T28" fmla="*/ 8941 w 12800"/>
                <a:gd name="T29" fmla="*/ 9212 h 11619"/>
                <a:gd name="T30" fmla="*/ 12091 w 12800"/>
                <a:gd name="T31" fmla="*/ 9212 h 11619"/>
                <a:gd name="T32" fmla="*/ 12800 w 12800"/>
                <a:gd name="T33" fmla="*/ 8504 h 11619"/>
                <a:gd name="T34" fmla="*/ 12800 w 12800"/>
                <a:gd name="T35" fmla="*/ 708 h 11619"/>
                <a:gd name="T36" fmla="*/ 12091 w 12800"/>
                <a:gd name="T37" fmla="*/ 0 h 11619"/>
                <a:gd name="T38" fmla="*/ 12050 w 12800"/>
                <a:gd name="T39" fmla="*/ 8462 h 11619"/>
                <a:gd name="T40" fmla="*/ 750 w 12800"/>
                <a:gd name="T41" fmla="*/ 8462 h 11619"/>
                <a:gd name="T42" fmla="*/ 750 w 12800"/>
                <a:gd name="T43" fmla="*/ 750 h 11619"/>
                <a:gd name="T44" fmla="*/ 12050 w 12800"/>
                <a:gd name="T45" fmla="*/ 750 h 11619"/>
                <a:gd name="T46" fmla="*/ 12050 w 12800"/>
                <a:gd name="T47" fmla="*/ 8462 h 11619"/>
                <a:gd name="T48" fmla="*/ 1971 w 12800"/>
                <a:gd name="T49" fmla="*/ 1948 h 11619"/>
                <a:gd name="T50" fmla="*/ 10829 w 12800"/>
                <a:gd name="T51" fmla="*/ 1948 h 11619"/>
                <a:gd name="T52" fmla="*/ 10829 w 12800"/>
                <a:gd name="T53" fmla="*/ 7263 h 11619"/>
                <a:gd name="T54" fmla="*/ 1971 w 12800"/>
                <a:gd name="T55" fmla="*/ 7263 h 11619"/>
                <a:gd name="T56" fmla="*/ 1971 w 12800"/>
                <a:gd name="T57" fmla="*/ 1948 h 1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00" h="11619">
                  <a:moveTo>
                    <a:pt x="12091" y="0"/>
                  </a:moveTo>
                  <a:lnTo>
                    <a:pt x="709" y="0"/>
                  </a:lnTo>
                  <a:cubicBezTo>
                    <a:pt x="317" y="0"/>
                    <a:pt x="0" y="317"/>
                    <a:pt x="0" y="708"/>
                  </a:cubicBezTo>
                  <a:lnTo>
                    <a:pt x="0" y="8504"/>
                  </a:lnTo>
                  <a:cubicBezTo>
                    <a:pt x="0" y="8895"/>
                    <a:pt x="317" y="9212"/>
                    <a:pt x="709" y="9212"/>
                  </a:cubicBezTo>
                  <a:lnTo>
                    <a:pt x="3860" y="9212"/>
                  </a:lnTo>
                  <a:lnTo>
                    <a:pt x="3860" y="10556"/>
                  </a:lnTo>
                  <a:lnTo>
                    <a:pt x="2131" y="10556"/>
                  </a:lnTo>
                  <a:cubicBezTo>
                    <a:pt x="1838" y="10556"/>
                    <a:pt x="1600" y="10794"/>
                    <a:pt x="1600" y="11087"/>
                  </a:cubicBezTo>
                  <a:cubicBezTo>
                    <a:pt x="1600" y="11381"/>
                    <a:pt x="1838" y="11619"/>
                    <a:pt x="2131" y="11619"/>
                  </a:cubicBezTo>
                  <a:lnTo>
                    <a:pt x="10669" y="11619"/>
                  </a:lnTo>
                  <a:cubicBezTo>
                    <a:pt x="10962" y="11619"/>
                    <a:pt x="11200" y="11381"/>
                    <a:pt x="11200" y="11087"/>
                  </a:cubicBezTo>
                  <a:cubicBezTo>
                    <a:pt x="11200" y="10794"/>
                    <a:pt x="10962" y="10556"/>
                    <a:pt x="10669" y="10556"/>
                  </a:cubicBezTo>
                  <a:lnTo>
                    <a:pt x="8941" y="10556"/>
                  </a:lnTo>
                  <a:lnTo>
                    <a:pt x="8941" y="9212"/>
                  </a:lnTo>
                  <a:lnTo>
                    <a:pt x="12091" y="9212"/>
                  </a:lnTo>
                  <a:cubicBezTo>
                    <a:pt x="12483" y="9212"/>
                    <a:pt x="12800" y="8895"/>
                    <a:pt x="12800" y="8504"/>
                  </a:cubicBezTo>
                  <a:lnTo>
                    <a:pt x="12800" y="708"/>
                  </a:lnTo>
                  <a:cubicBezTo>
                    <a:pt x="12800" y="317"/>
                    <a:pt x="12483" y="0"/>
                    <a:pt x="12091" y="0"/>
                  </a:cubicBezTo>
                  <a:close/>
                  <a:moveTo>
                    <a:pt x="12050" y="8462"/>
                  </a:moveTo>
                  <a:lnTo>
                    <a:pt x="750" y="8462"/>
                  </a:lnTo>
                  <a:lnTo>
                    <a:pt x="750" y="750"/>
                  </a:lnTo>
                  <a:lnTo>
                    <a:pt x="12050" y="750"/>
                  </a:lnTo>
                  <a:lnTo>
                    <a:pt x="12050" y="8462"/>
                  </a:lnTo>
                  <a:close/>
                  <a:moveTo>
                    <a:pt x="1971" y="1948"/>
                  </a:moveTo>
                  <a:lnTo>
                    <a:pt x="10829" y="1948"/>
                  </a:lnTo>
                  <a:lnTo>
                    <a:pt x="10829" y="7263"/>
                  </a:lnTo>
                  <a:lnTo>
                    <a:pt x="1971" y="7263"/>
                  </a:lnTo>
                  <a:lnTo>
                    <a:pt x="1971" y="1948"/>
                  </a:lnTo>
                  <a:close/>
                </a:path>
              </a:pathLst>
            </a:custGeom>
            <a:solidFill>
              <a:srgbClr val="4E4658"/>
            </a:solidFill>
            <a:ln>
              <a:noFill/>
            </a:ln>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50" name="组合 149">
              <a:extLst>
                <a:ext uri="{FF2B5EF4-FFF2-40B4-BE49-F238E27FC236}">
                  <a16:creationId xmlns="" xmlns:a14="http://schemas.microsoft.com/office/drawing/2010/main" xmlns:p14="http://schemas.microsoft.com/office/powerpoint/2010/main" xmlns:a16="http://schemas.microsoft.com/office/drawing/2014/main" id="{BDB0E8E0-ED93-46FC-90D5-2715E779C5AC}"/>
                </a:ext>
              </a:extLst>
            </p:cNvPr>
            <p:cNvGrpSpPr/>
            <p:nvPr/>
          </p:nvGrpSpPr>
          <p:grpSpPr>
            <a:xfrm>
              <a:off x="4595239" y="1963866"/>
              <a:ext cx="3002400" cy="320240"/>
              <a:chOff x="4595239" y="1963866"/>
              <a:chExt cx="3002400" cy="320240"/>
            </a:xfrm>
          </p:grpSpPr>
          <p:grpSp>
            <p:nvGrpSpPr>
              <p:cNvPr id="151" name="组合 150">
                <a:extLst>
                  <a:ext uri="{FF2B5EF4-FFF2-40B4-BE49-F238E27FC236}">
                    <a16:creationId xmlns="" xmlns:a14="http://schemas.microsoft.com/office/drawing/2010/main" xmlns:p14="http://schemas.microsoft.com/office/powerpoint/2010/main" xmlns:a16="http://schemas.microsoft.com/office/drawing/2014/main" id="{544BF709-2458-42C5-B9FD-5C0F66BE0330}"/>
                  </a:ext>
                </a:extLst>
              </p:cNvPr>
              <p:cNvGrpSpPr/>
              <p:nvPr/>
            </p:nvGrpSpPr>
            <p:grpSpPr>
              <a:xfrm>
                <a:off x="4595239" y="1963866"/>
                <a:ext cx="3002400" cy="320240"/>
                <a:chOff x="8616223" y="1963866"/>
                <a:chExt cx="3002400" cy="320240"/>
              </a:xfrm>
            </p:grpSpPr>
            <p:sp>
              <p:nvSpPr>
                <p:cNvPr id="153" name="矩形 152">
                  <a:extLst>
                    <a:ext uri="{FF2B5EF4-FFF2-40B4-BE49-F238E27FC236}">
                      <a16:creationId xmlns="" xmlns:a14="http://schemas.microsoft.com/office/drawing/2010/main" xmlns:p14="http://schemas.microsoft.com/office/powerpoint/2010/main" xmlns:a16="http://schemas.microsoft.com/office/drawing/2014/main" id="{28BAB253-E748-40EE-BE86-7F4935434241}"/>
                    </a:ext>
                  </a:extLst>
                </p:cNvPr>
                <p:cNvSpPr/>
                <p:nvPr/>
              </p:nvSpPr>
              <p:spPr>
                <a:xfrm>
                  <a:off x="8616223" y="1963866"/>
                  <a:ext cx="3002400" cy="320240"/>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54" name="Multiply 213">
                  <a:extLst>
                    <a:ext uri="{FF2B5EF4-FFF2-40B4-BE49-F238E27FC236}">
                      <a16:creationId xmlns="" xmlns:a14="http://schemas.microsoft.com/office/drawing/2010/main" xmlns:p14="http://schemas.microsoft.com/office/powerpoint/2010/main" xmlns:a16="http://schemas.microsoft.com/office/drawing/2014/main" id="{744B4C5B-D5F4-446A-B63A-279FB5E4FCB6}"/>
                    </a:ext>
                  </a:extLst>
                </p:cNvPr>
                <p:cNvSpPr>
                  <a:spLocks noChangeAspect="1"/>
                </p:cNvSpPr>
                <p:nvPr/>
              </p:nvSpPr>
              <p:spPr>
                <a:xfrm>
                  <a:off x="11404732" y="2067944"/>
                  <a:ext cx="112084" cy="112084"/>
                </a:xfrm>
                <a:custGeom>
                  <a:avLst/>
                  <a:gdLst>
                    <a:gd name="T0" fmla="*/ 11040 w 11360"/>
                    <a:gd name="T1" fmla="*/ 320 h 11360"/>
                    <a:gd name="T2" fmla="*/ 11040 w 11360"/>
                    <a:gd name="T3" fmla="*/ 1360 h 11360"/>
                    <a:gd name="T4" fmla="*/ 6720 w 11360"/>
                    <a:gd name="T5" fmla="*/ 5680 h 11360"/>
                    <a:gd name="T6" fmla="*/ 11040 w 11360"/>
                    <a:gd name="T7" fmla="*/ 10000 h 11360"/>
                    <a:gd name="T8" fmla="*/ 11040 w 11360"/>
                    <a:gd name="T9" fmla="*/ 11040 h 11360"/>
                    <a:gd name="T10" fmla="*/ 10000 w 11360"/>
                    <a:gd name="T11" fmla="*/ 11040 h 11360"/>
                    <a:gd name="T12" fmla="*/ 5680 w 11360"/>
                    <a:gd name="T13" fmla="*/ 6720 h 11360"/>
                    <a:gd name="T14" fmla="*/ 1360 w 11360"/>
                    <a:gd name="T15" fmla="*/ 11040 h 11360"/>
                    <a:gd name="T16" fmla="*/ 320 w 11360"/>
                    <a:gd name="T17" fmla="*/ 11040 h 11360"/>
                    <a:gd name="T18" fmla="*/ 320 w 11360"/>
                    <a:gd name="T19" fmla="*/ 10000 h 11360"/>
                    <a:gd name="T20" fmla="*/ 4640 w 11360"/>
                    <a:gd name="T21" fmla="*/ 5680 h 11360"/>
                    <a:gd name="T22" fmla="*/ 320 w 11360"/>
                    <a:gd name="T23" fmla="*/ 1360 h 11360"/>
                    <a:gd name="T24" fmla="*/ 320 w 11360"/>
                    <a:gd name="T25" fmla="*/ 320 h 11360"/>
                    <a:gd name="T26" fmla="*/ 1360 w 11360"/>
                    <a:gd name="T27" fmla="*/ 320 h 11360"/>
                    <a:gd name="T28" fmla="*/ 5680 w 11360"/>
                    <a:gd name="T29" fmla="*/ 4640 h 11360"/>
                    <a:gd name="T30" fmla="*/ 10000 w 11360"/>
                    <a:gd name="T31" fmla="*/ 320 h 11360"/>
                    <a:gd name="T32" fmla="*/ 11040 w 11360"/>
                    <a:gd name="T33" fmla="*/ 320 h 1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60" h="11360">
                      <a:moveTo>
                        <a:pt x="11040" y="320"/>
                      </a:moveTo>
                      <a:cubicBezTo>
                        <a:pt x="11360" y="640"/>
                        <a:pt x="11360" y="1120"/>
                        <a:pt x="11040" y="1360"/>
                      </a:cubicBezTo>
                      <a:lnTo>
                        <a:pt x="6720" y="5680"/>
                      </a:lnTo>
                      <a:lnTo>
                        <a:pt x="11040" y="10000"/>
                      </a:lnTo>
                      <a:cubicBezTo>
                        <a:pt x="11360" y="10320"/>
                        <a:pt x="11360" y="10800"/>
                        <a:pt x="11040" y="11040"/>
                      </a:cubicBezTo>
                      <a:cubicBezTo>
                        <a:pt x="10720" y="11360"/>
                        <a:pt x="10240" y="11360"/>
                        <a:pt x="10000" y="11040"/>
                      </a:cubicBezTo>
                      <a:lnTo>
                        <a:pt x="5680" y="6720"/>
                      </a:lnTo>
                      <a:lnTo>
                        <a:pt x="1360" y="11040"/>
                      </a:lnTo>
                      <a:cubicBezTo>
                        <a:pt x="1040" y="11360"/>
                        <a:pt x="560" y="11360"/>
                        <a:pt x="320" y="11040"/>
                      </a:cubicBezTo>
                      <a:cubicBezTo>
                        <a:pt x="0" y="10720"/>
                        <a:pt x="0" y="10240"/>
                        <a:pt x="320" y="10000"/>
                      </a:cubicBezTo>
                      <a:lnTo>
                        <a:pt x="4640" y="5680"/>
                      </a:lnTo>
                      <a:lnTo>
                        <a:pt x="320" y="1360"/>
                      </a:lnTo>
                      <a:cubicBezTo>
                        <a:pt x="0" y="1040"/>
                        <a:pt x="0" y="560"/>
                        <a:pt x="320" y="320"/>
                      </a:cubicBezTo>
                      <a:cubicBezTo>
                        <a:pt x="640" y="80"/>
                        <a:pt x="1120" y="0"/>
                        <a:pt x="1360" y="320"/>
                      </a:cubicBezTo>
                      <a:lnTo>
                        <a:pt x="5680" y="4640"/>
                      </a:lnTo>
                      <a:lnTo>
                        <a:pt x="10000" y="320"/>
                      </a:lnTo>
                      <a:cubicBezTo>
                        <a:pt x="10240" y="0"/>
                        <a:pt x="10800" y="0"/>
                        <a:pt x="11040" y="320"/>
                      </a:cubicBezTo>
                      <a:close/>
                    </a:path>
                  </a:pathLst>
                </a:cu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a:defRPr/>
                  </a:pPr>
                  <a:endParaRPr lang="zh-CN" altLang="en-US" kern="0">
                    <a:solidFill>
                      <a:srgbClr val="FFFFFF"/>
                    </a:solidFill>
                    <a:latin typeface="Arial"/>
                    <a:ea typeface="微软雅黑"/>
                  </a:endParaRPr>
                </a:p>
              </p:txBody>
            </p:sp>
          </p:grpSp>
          <p:sp>
            <p:nvSpPr>
              <p:cNvPr id="152" name="矩形 151">
                <a:extLst>
                  <a:ext uri="{FF2B5EF4-FFF2-40B4-BE49-F238E27FC236}">
                    <a16:creationId xmlns="" xmlns:a14="http://schemas.microsoft.com/office/drawing/2010/main" xmlns:p14="http://schemas.microsoft.com/office/powerpoint/2010/main" xmlns:a16="http://schemas.microsoft.com/office/drawing/2014/main" id="{6BEC8753-670B-4BDF-A3E6-445620C80C4A}"/>
                  </a:ext>
                </a:extLst>
              </p:cNvPr>
              <p:cNvSpPr/>
              <p:nvPr/>
            </p:nvSpPr>
            <p:spPr>
              <a:xfrm>
                <a:off x="4715292" y="2038873"/>
                <a:ext cx="1548011" cy="15388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r>
                  <a:rPr lang="zh-CN" altLang="en-US" sz="1000" kern="0" dirty="0">
                    <a:solidFill>
                      <a:srgbClr val="FFFFFF"/>
                    </a:solidFill>
                  </a:rPr>
                  <a:t>图标库 </a:t>
                </a:r>
                <a:r>
                  <a:rPr lang="en-US" altLang="zh-CN" sz="1000" kern="0" dirty="0">
                    <a:solidFill>
                      <a:srgbClr val="FFFFFF"/>
                    </a:solidFill>
                  </a:rPr>
                  <a:t>/ </a:t>
                </a:r>
                <a:r>
                  <a:rPr lang="en-US" altLang="zh-CN" sz="1000" kern="0">
                    <a:solidFill>
                      <a:srgbClr val="FFFFFF"/>
                    </a:solidFill>
                  </a:rPr>
                  <a:t>Icon </a:t>
                </a:r>
                <a:r>
                  <a:rPr lang="en-US" altLang="zh-CN" sz="1000" kern="0" smtClean="0">
                    <a:solidFill>
                      <a:srgbClr val="FFFFFF"/>
                    </a:solidFill>
                  </a:rPr>
                  <a:t>Lib</a:t>
                </a:r>
                <a:r>
                  <a:rPr lang="en-US" altLang="zh-CN" sz="100" kern="0" smtClean="0">
                    <a:solidFill>
                      <a:srgbClr val="FFFFFF"/>
                    </a:solidFill>
                  </a:rPr>
                  <a:t> </a:t>
                </a:r>
                <a:r>
                  <a:rPr lang="en-US" altLang="zh-CN" sz="1000" kern="0" smtClean="0">
                    <a:solidFill>
                      <a:srgbClr val="FFFFFF"/>
                    </a:solidFill>
                  </a:rPr>
                  <a:t>rary</a:t>
                </a:r>
                <a:endParaRPr lang="zh-CN" altLang="en-US" sz="1000" kern="0" dirty="0">
                  <a:solidFill>
                    <a:srgbClr val="FFFFFF"/>
                  </a:solidFill>
                </a:endParaRPr>
              </a:p>
            </p:txBody>
          </p:sp>
        </p:grpSp>
      </p:grpSp>
      <p:sp>
        <p:nvSpPr>
          <p:cNvPr id="2" name="矩形 1">
            <a:extLst>
              <a:ext uri="{FF2B5EF4-FFF2-40B4-BE49-F238E27FC236}">
                <a16:creationId xmlns="" xmlns:a14="http://schemas.microsoft.com/office/drawing/2010/main" xmlns:p14="http://schemas.microsoft.com/office/powerpoint/2010/main" xmlns:a16="http://schemas.microsoft.com/office/drawing/2014/main" id="{E0F38C24-6AB8-4A87-8935-06692C174C7B}"/>
              </a:ext>
            </a:extLst>
          </p:cNvPr>
          <p:cNvSpPr/>
          <p:nvPr/>
        </p:nvSpPr>
        <p:spPr>
          <a:xfrm>
            <a:off x="8978025" y="128575"/>
            <a:ext cx="2540875" cy="771556"/>
          </a:xfrm>
          <a:prstGeom prst="rect">
            <a:avLst/>
          </a:prstGeom>
          <a:solidFill>
            <a:srgbClr val="F73434"/>
          </a:solidFill>
          <a:ln w="12700">
            <a:noFill/>
            <a:prstDash val="sysDash"/>
          </a:ln>
        </p:spPr>
        <p:txBody>
          <a:bodyPr wrap="square" lIns="91440" tIns="91440" rIns="91440" bIns="91440" rtlCol="0" anchor="ctr">
            <a:noAutofit/>
          </a:bodyPr>
          <a:lstStyle/>
          <a:p>
            <a:pPr>
              <a:lnSpc>
                <a:spcPct val="120000"/>
              </a:lnSpc>
            </a:pPr>
            <a:r>
              <a:rPr lang="en-US" altLang="zh-CN" sz="800" b="1" dirty="0">
                <a:solidFill>
                  <a:schemeClr val="bg1"/>
                </a:solidFill>
              </a:rPr>
              <a:t>Note:</a:t>
            </a:r>
          </a:p>
          <a:p>
            <a:pPr>
              <a:lnSpc>
                <a:spcPct val="120000"/>
              </a:lnSpc>
            </a:pPr>
            <a:r>
              <a:rPr lang="zh-CN" altLang="en-US" sz="800" dirty="0">
                <a:solidFill>
                  <a:schemeClr val="bg1"/>
                </a:solidFill>
              </a:rPr>
              <a:t>本页为说明页，使用时请删除本页内容。</a:t>
            </a:r>
          </a:p>
          <a:p>
            <a:pPr>
              <a:lnSpc>
                <a:spcPct val="120000"/>
              </a:lnSpc>
            </a:pPr>
            <a:r>
              <a:rPr lang="en-US" altLang="zh-CN" sz="800" dirty="0">
                <a:solidFill>
                  <a:schemeClr val="bg1"/>
                </a:solidFill>
              </a:rPr>
              <a:t>This slide is an instruction. Please delete this slide before </a:t>
            </a:r>
            <a:r>
              <a:rPr lang="en-US" altLang="zh-CN" sz="800">
                <a:solidFill>
                  <a:schemeClr val="bg1"/>
                </a:solidFill>
              </a:rPr>
              <a:t>using </a:t>
            </a:r>
            <a:r>
              <a:rPr lang="en-US" altLang="zh-CN" sz="800" smtClean="0">
                <a:solidFill>
                  <a:schemeClr val="bg1"/>
                </a:solidFill>
              </a:rPr>
              <a:t>i</a:t>
            </a:r>
            <a:r>
              <a:rPr lang="en-US" altLang="zh-CN" sz="100" smtClean="0">
                <a:solidFill>
                  <a:schemeClr val="bg1"/>
                </a:solidFill>
              </a:rPr>
              <a:t> </a:t>
            </a:r>
            <a:r>
              <a:rPr lang="en-US" altLang="zh-CN" sz="800" smtClean="0">
                <a:solidFill>
                  <a:schemeClr val="bg1"/>
                </a:solidFill>
              </a:rPr>
              <a:t>t </a:t>
            </a:r>
            <a:r>
              <a:rPr lang="en-US" altLang="zh-CN" sz="800" dirty="0">
                <a:solidFill>
                  <a:schemeClr val="bg1"/>
                </a:solidFill>
              </a:rPr>
              <a:t>for presentation.</a:t>
            </a:r>
          </a:p>
        </p:txBody>
      </p:sp>
    </p:spTree>
    <p:custDataLst>
      <p:tags r:id="rId1"/>
    </p:custDataLst>
    <p:extLst>
      <p:ext uri="{BB962C8B-B14F-4D97-AF65-F5344CB8AC3E}">
        <p14:creationId xmlns:p14="http://schemas.microsoft.com/office/powerpoint/2010/main" val="2562601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a:extLst>
              <a:ext uri="{FF2B5EF4-FFF2-40B4-BE49-F238E27FC236}">
                <a16:creationId xmlns="" xmlns:a14="http://schemas.microsoft.com/office/drawing/2010/main" xmlns:p14="http://schemas.microsoft.com/office/powerpoint/2010/main" xmlns:a16="http://schemas.microsoft.com/office/drawing/2014/main" id="{06500485-734D-463E-B159-B8861C906AAC}"/>
              </a:ext>
            </a:extLst>
          </p:cNvPr>
          <p:cNvGrpSpPr/>
          <p:nvPr/>
        </p:nvGrpSpPr>
        <p:grpSpPr>
          <a:xfrm>
            <a:off x="660400" y="5464436"/>
            <a:ext cx="3493913" cy="400110"/>
            <a:chOff x="673100" y="5464436"/>
            <a:chExt cx="3493913" cy="400110"/>
          </a:xfrm>
        </p:grpSpPr>
        <p:sp>
          <p:nvSpPr>
            <p:cNvPr id="351" name="文本框 350"/>
            <p:cNvSpPr txBox="1"/>
            <p:nvPr/>
          </p:nvSpPr>
          <p:spPr>
            <a:xfrm>
              <a:off x="994562" y="5464436"/>
              <a:ext cx="3172451" cy="400110"/>
            </a:xfrm>
            <a:prstGeom prst="rect">
              <a:avLst/>
            </a:prstGeom>
            <a:noFill/>
          </p:spPr>
          <p:txBody>
            <a:bodyPr wrap="square" rtlCol="0" anchor="ctr">
              <a:spAutoFit/>
            </a:bodyPr>
            <a:lstStyle/>
            <a:p>
              <a:r>
                <a:rPr lang="zh-CN" altLang="en-US" sz="1000" dirty="0">
                  <a:solidFill>
                    <a:srgbClr val="2F2F2F"/>
                  </a:solidFill>
                </a:rPr>
                <a:t>选中图示中的占位形状</a:t>
              </a:r>
              <a:endParaRPr lang="en-US" altLang="zh-CN" sz="1000" dirty="0">
                <a:solidFill>
                  <a:srgbClr val="2F2F2F"/>
                </a:solidFill>
              </a:endParaRPr>
            </a:p>
            <a:p>
              <a:r>
                <a:rPr lang="en-US" altLang="zh-CN" sz="1000" dirty="0">
                  <a:solidFill>
                    <a:srgbClr val="2F2F2F"/>
                  </a:solidFill>
                </a:rPr>
                <a:t>Select the shape that</a:t>
              </a:r>
              <a:r>
                <a:rPr lang="zh-CN" altLang="en-US" sz="1000" dirty="0">
                  <a:solidFill>
                    <a:srgbClr val="2F2F2F"/>
                  </a:solidFill>
                </a:rPr>
                <a:t> </a:t>
              </a:r>
              <a:r>
                <a:rPr lang="en-US" altLang="zh-CN" sz="1000" dirty="0">
                  <a:solidFill>
                    <a:srgbClr val="2F2F2F"/>
                  </a:solidFill>
                </a:rPr>
                <a:t>needs</a:t>
              </a:r>
              <a:r>
                <a:rPr lang="zh-CN" altLang="en-US" sz="1000" dirty="0">
                  <a:solidFill>
                    <a:srgbClr val="2F2F2F"/>
                  </a:solidFill>
                </a:rPr>
                <a:t> </a:t>
              </a:r>
              <a:r>
                <a:rPr lang="en-US" altLang="zh-CN" sz="1000" dirty="0">
                  <a:solidFill>
                    <a:srgbClr val="2F2F2F"/>
                  </a:solidFill>
                </a:rPr>
                <a:t>to</a:t>
              </a:r>
              <a:r>
                <a:rPr lang="zh-CN" altLang="en-US" sz="1000" dirty="0">
                  <a:solidFill>
                    <a:srgbClr val="2F2F2F"/>
                  </a:solidFill>
                </a:rPr>
                <a:t> </a:t>
              </a:r>
              <a:r>
                <a:rPr lang="en-US" altLang="zh-CN" sz="1000" dirty="0">
                  <a:solidFill>
                    <a:srgbClr val="2F2F2F"/>
                  </a:solidFill>
                </a:rPr>
                <a:t>be</a:t>
              </a:r>
              <a:r>
                <a:rPr lang="zh-CN" altLang="en-US" sz="1000" dirty="0">
                  <a:solidFill>
                    <a:srgbClr val="2F2F2F"/>
                  </a:solidFill>
                </a:rPr>
                <a:t> </a:t>
              </a:r>
              <a:r>
                <a:rPr lang="en-US" altLang="zh-CN" sz="1000">
                  <a:solidFill>
                    <a:srgbClr val="2F2F2F"/>
                  </a:solidFill>
                </a:rPr>
                <a:t>filled</a:t>
              </a:r>
              <a:r>
                <a:rPr lang="zh-CN" altLang="en-US" sz="1000">
                  <a:solidFill>
                    <a:srgbClr val="2F2F2F"/>
                  </a:solidFill>
                </a:rPr>
                <a:t> </a:t>
              </a:r>
              <a:r>
                <a:rPr lang="en-US" altLang="zh-CN" sz="1000" smtClean="0">
                  <a:solidFill>
                    <a:srgbClr val="2F2F2F"/>
                  </a:solidFill>
                </a:rPr>
                <a:t>w</a:t>
              </a:r>
              <a:r>
                <a:rPr lang="en-US" altLang="zh-CN" sz="100" smtClean="0">
                  <a:solidFill>
                    <a:srgbClr val="2F2F2F"/>
                  </a:solidFill>
                </a:rPr>
                <a:t> </a:t>
              </a:r>
              <a:r>
                <a:rPr lang="en-US" altLang="zh-CN" sz="1000" smtClean="0">
                  <a:solidFill>
                    <a:srgbClr val="2F2F2F"/>
                  </a:solidFill>
                </a:rPr>
                <a:t>ith</a:t>
              </a:r>
              <a:r>
                <a:rPr lang="zh-CN" altLang="en-US" sz="1000" smtClean="0">
                  <a:solidFill>
                    <a:srgbClr val="2F2F2F"/>
                  </a:solidFill>
                </a:rPr>
                <a:t> </a:t>
              </a:r>
              <a:r>
                <a:rPr lang="en-US" altLang="zh-CN" sz="1000" dirty="0">
                  <a:solidFill>
                    <a:srgbClr val="2F2F2F"/>
                  </a:solidFill>
                </a:rPr>
                <a:t>picture</a:t>
              </a:r>
              <a:endParaRPr lang="zh-CN" altLang="en-US" sz="1000" dirty="0">
                <a:solidFill>
                  <a:srgbClr val="2F2F2F"/>
                </a:solidFill>
              </a:endParaRPr>
            </a:p>
          </p:txBody>
        </p:sp>
        <p:sp>
          <p:nvSpPr>
            <p:cNvPr id="350" name="椭圆 349"/>
            <p:cNvSpPr/>
            <p:nvPr/>
          </p:nvSpPr>
          <p:spPr>
            <a:xfrm>
              <a:off x="673100"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zh-CN" altLang="en-US" sz="1200" dirty="0"/>
            </a:p>
          </p:txBody>
        </p:sp>
      </p:grpSp>
      <p:sp>
        <p:nvSpPr>
          <p:cNvPr id="890" name="Right Arrow 16">
            <a:extLst>
              <a:ext uri="{FF2B5EF4-FFF2-40B4-BE49-F238E27FC236}">
                <a16:creationId xmlns="" xmlns:a14="http://schemas.microsoft.com/office/drawing/2010/main" xmlns:p14="http://schemas.microsoft.com/office/powerpoint/2010/main" xmlns:a16="http://schemas.microsoft.com/office/drawing/2014/main" id="{C18997BC-8A46-4480-BDE2-8A42CE9D6E96}"/>
              </a:ext>
            </a:extLst>
          </p:cNvPr>
          <p:cNvSpPr/>
          <p:nvPr/>
        </p:nvSpPr>
        <p:spPr>
          <a:xfrm>
            <a:off x="4284308"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9" name="组合 18">
            <a:extLst>
              <a:ext uri="{FF2B5EF4-FFF2-40B4-BE49-F238E27FC236}">
                <a16:creationId xmlns="" xmlns:a14="http://schemas.microsoft.com/office/drawing/2010/main" xmlns:p14="http://schemas.microsoft.com/office/powerpoint/2010/main" xmlns:a16="http://schemas.microsoft.com/office/drawing/2014/main" id="{3DADE2E2-462A-4DAB-9FCF-67CBE7BC402C}"/>
              </a:ext>
            </a:extLst>
          </p:cNvPr>
          <p:cNvGrpSpPr/>
          <p:nvPr/>
        </p:nvGrpSpPr>
        <p:grpSpPr>
          <a:xfrm>
            <a:off x="4588450" y="1963867"/>
            <a:ext cx="3002400" cy="3200416"/>
            <a:chOff x="4595239" y="1963866"/>
            <a:chExt cx="3002400" cy="3200416"/>
          </a:xfrm>
        </p:grpSpPr>
        <p:sp>
          <p:nvSpPr>
            <p:cNvPr id="302" name="矩形 301">
              <a:extLst>
                <a:ext uri="{FF2B5EF4-FFF2-40B4-BE49-F238E27FC236}">
                  <a16:creationId xmlns="" xmlns:a14="http://schemas.microsoft.com/office/drawing/2010/main" xmlns:p14="http://schemas.microsoft.com/office/powerpoint/2010/main" xmlns:a16="http://schemas.microsoft.com/office/drawing/2014/main" id="{EB95F60D-A0A5-4CA6-84FF-3A5E2CC59F42}"/>
                </a:ext>
              </a:extLst>
            </p:cNvPr>
            <p:cNvSpPr/>
            <p:nvPr/>
          </p:nvSpPr>
          <p:spPr>
            <a:xfrm>
              <a:off x="4595239" y="1963866"/>
              <a:ext cx="3002400" cy="3002400"/>
            </a:xfrm>
            <a:prstGeom prst="rect">
              <a:avLst/>
            </a:prstGeom>
            <a:gradFill>
              <a:gsLst>
                <a:gs pos="80000">
                  <a:schemeClr val="bg1"/>
                </a:gs>
                <a:gs pos="100000">
                  <a:schemeClr val="bg1">
                    <a:alpha val="0"/>
                  </a:schemeClr>
                </a:gs>
              </a:gsLst>
              <a:lin ang="5400000" scaled="1"/>
            </a:gradFill>
            <a:ln w="9525">
              <a:noFill/>
            </a:ln>
            <a:effectLst>
              <a:outerShdw blurRad="63500" sx="102000" sy="102000" algn="ctr" rotWithShape="0">
                <a:srgbClr val="E7E5EA">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53" name="组合 152">
              <a:extLst>
                <a:ext uri="{FF2B5EF4-FFF2-40B4-BE49-F238E27FC236}">
                  <a16:creationId xmlns="" xmlns:a14="http://schemas.microsoft.com/office/drawing/2010/main" xmlns:p14="http://schemas.microsoft.com/office/powerpoint/2010/main" xmlns:a16="http://schemas.microsoft.com/office/drawing/2014/main" id="{A63C04F4-C358-4500-9952-9EF5BBBE121E}"/>
                </a:ext>
              </a:extLst>
            </p:cNvPr>
            <p:cNvGrpSpPr/>
            <p:nvPr/>
          </p:nvGrpSpPr>
          <p:grpSpPr>
            <a:xfrm>
              <a:off x="4706067" y="2686508"/>
              <a:ext cx="2780745" cy="2477774"/>
              <a:chOff x="5543523" y="3950927"/>
              <a:chExt cx="2485245" cy="2214470"/>
            </a:xfrm>
            <a:solidFill>
              <a:srgbClr val="E7E5EA"/>
            </a:solidFill>
          </p:grpSpPr>
          <p:sp>
            <p:nvSpPr>
              <p:cNvPr id="154" name="矩形: 圆角 153">
                <a:extLst>
                  <a:ext uri="{FF2B5EF4-FFF2-40B4-BE49-F238E27FC236}">
                    <a16:creationId xmlns="" xmlns:a14="http://schemas.microsoft.com/office/drawing/2010/main" xmlns:p14="http://schemas.microsoft.com/office/powerpoint/2010/main" xmlns:a16="http://schemas.microsoft.com/office/drawing/2014/main" id="{F6ABABC0-F43F-4F7C-A81E-B32B79EAE147}"/>
                  </a:ext>
                </a:extLst>
              </p:cNvPr>
              <p:cNvSpPr>
                <a:spLocks noChangeAspect="1"/>
              </p:cNvSpPr>
              <p:nvPr/>
            </p:nvSpPr>
            <p:spPr>
              <a:xfrm>
                <a:off x="5543523" y="3950927"/>
                <a:ext cx="1189177" cy="668912"/>
              </a:xfrm>
              <a:prstGeom prst="roundRect">
                <a:avLst>
                  <a:gd name="adj" fmla="val 4418"/>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5" name="矩形: 圆角 154">
                <a:extLst>
                  <a:ext uri="{FF2B5EF4-FFF2-40B4-BE49-F238E27FC236}">
                    <a16:creationId xmlns="" xmlns:a14="http://schemas.microsoft.com/office/drawing/2010/main" xmlns:p14="http://schemas.microsoft.com/office/powerpoint/2010/main" xmlns:a16="http://schemas.microsoft.com/office/drawing/2014/main" id="{EF1FB13C-2546-480B-A3F8-637DD57A2E9A}"/>
                  </a:ext>
                </a:extLst>
              </p:cNvPr>
              <p:cNvSpPr>
                <a:spLocks noChangeAspect="1"/>
              </p:cNvSpPr>
              <p:nvPr/>
            </p:nvSpPr>
            <p:spPr>
              <a:xfrm>
                <a:off x="5543523" y="4723706"/>
                <a:ext cx="1189177" cy="668912"/>
              </a:xfrm>
              <a:prstGeom prst="roundRect">
                <a:avLst>
                  <a:gd name="adj" fmla="val 4418"/>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6" name="矩形: 圆角 155">
                <a:extLst>
                  <a:ext uri="{FF2B5EF4-FFF2-40B4-BE49-F238E27FC236}">
                    <a16:creationId xmlns="" xmlns:a14="http://schemas.microsoft.com/office/drawing/2010/main" xmlns:p14="http://schemas.microsoft.com/office/powerpoint/2010/main" xmlns:a16="http://schemas.microsoft.com/office/drawing/2014/main" id="{BC5AD51A-7A84-49B0-B8D0-BFC3CEC38872}"/>
                  </a:ext>
                </a:extLst>
              </p:cNvPr>
              <p:cNvSpPr>
                <a:spLocks noChangeAspect="1"/>
              </p:cNvSpPr>
              <p:nvPr/>
            </p:nvSpPr>
            <p:spPr>
              <a:xfrm>
                <a:off x="5543523" y="5496485"/>
                <a:ext cx="1189177" cy="668912"/>
              </a:xfrm>
              <a:prstGeom prst="roundRect">
                <a:avLst>
                  <a:gd name="adj" fmla="val 4418"/>
                </a:avLst>
              </a:prstGeom>
              <a:gradFill>
                <a:gsLst>
                  <a:gs pos="0">
                    <a:srgbClr val="E7E5EA"/>
                  </a:gs>
                  <a:gs pos="62000">
                    <a:srgbClr val="E7E5EA">
                      <a:alpha val="0"/>
                    </a:srgb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7" name="矩形: 圆角 156">
                <a:extLst>
                  <a:ext uri="{FF2B5EF4-FFF2-40B4-BE49-F238E27FC236}">
                    <a16:creationId xmlns="" xmlns:a14="http://schemas.microsoft.com/office/drawing/2010/main" xmlns:p14="http://schemas.microsoft.com/office/powerpoint/2010/main" xmlns:a16="http://schemas.microsoft.com/office/drawing/2014/main" id="{20717845-5E08-43BB-B73D-0D6866386EE2}"/>
                  </a:ext>
                </a:extLst>
              </p:cNvPr>
              <p:cNvSpPr>
                <a:spLocks noChangeAspect="1"/>
              </p:cNvSpPr>
              <p:nvPr/>
            </p:nvSpPr>
            <p:spPr>
              <a:xfrm>
                <a:off x="6839591" y="5496485"/>
                <a:ext cx="1189177" cy="668912"/>
              </a:xfrm>
              <a:prstGeom prst="roundRect">
                <a:avLst>
                  <a:gd name="adj" fmla="val 4418"/>
                </a:avLst>
              </a:prstGeom>
              <a:gradFill>
                <a:gsLst>
                  <a:gs pos="0">
                    <a:srgbClr val="E7E5EA"/>
                  </a:gs>
                  <a:gs pos="62000">
                    <a:srgbClr val="E7E5EA">
                      <a:alpha val="0"/>
                    </a:srgb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圆角 157">
                <a:extLst>
                  <a:ext uri="{FF2B5EF4-FFF2-40B4-BE49-F238E27FC236}">
                    <a16:creationId xmlns="" xmlns:a14="http://schemas.microsoft.com/office/drawing/2010/main" xmlns:p14="http://schemas.microsoft.com/office/powerpoint/2010/main" xmlns:a16="http://schemas.microsoft.com/office/drawing/2014/main" id="{04273410-3874-4C71-9C4E-4D25FA658C6F}"/>
                  </a:ext>
                </a:extLst>
              </p:cNvPr>
              <p:cNvSpPr>
                <a:spLocks noChangeAspect="1"/>
              </p:cNvSpPr>
              <p:nvPr/>
            </p:nvSpPr>
            <p:spPr>
              <a:xfrm>
                <a:off x="6839591" y="4723706"/>
                <a:ext cx="1189177" cy="668912"/>
              </a:xfrm>
              <a:prstGeom prst="roundRect">
                <a:avLst>
                  <a:gd name="adj" fmla="val 4418"/>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圆角 158">
                <a:extLst>
                  <a:ext uri="{FF2B5EF4-FFF2-40B4-BE49-F238E27FC236}">
                    <a16:creationId xmlns="" xmlns:a14="http://schemas.microsoft.com/office/drawing/2010/main" xmlns:p14="http://schemas.microsoft.com/office/powerpoint/2010/main" xmlns:a16="http://schemas.microsoft.com/office/drawing/2014/main" id="{30E424DF-74BE-442A-AAB5-9F114C1494C8}"/>
                  </a:ext>
                </a:extLst>
              </p:cNvPr>
              <p:cNvSpPr>
                <a:spLocks noChangeAspect="1"/>
              </p:cNvSpPr>
              <p:nvPr/>
            </p:nvSpPr>
            <p:spPr>
              <a:xfrm>
                <a:off x="6839591" y="3950927"/>
                <a:ext cx="1189177" cy="668912"/>
              </a:xfrm>
              <a:prstGeom prst="roundRect">
                <a:avLst>
                  <a:gd name="adj" fmla="val 4418"/>
                </a:avLst>
              </a:prstGeom>
              <a:blipFill>
                <a:blip r:embed="rId3"/>
                <a:srcRect/>
                <a:stretch>
                  <a:fillRect t="-153" b="-153"/>
                </a:stretch>
              </a:blipFill>
              <a:ln w="3175">
                <a:noFill/>
                <a:prstDash val="solid"/>
                <a:miter lim="800000"/>
                <a:headEnd/>
                <a:tailEn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354"/>
                <a:endParaRPr lang="zh-CN" altLang="en-US" kern="0">
                  <a:solidFill>
                    <a:srgbClr val="44546A">
                      <a:lumMod val="60000"/>
                      <a:lumOff val="40000"/>
                    </a:srgbClr>
                  </a:solidFill>
                </a:endParaRPr>
              </a:p>
            </p:txBody>
          </p:sp>
          <p:sp>
            <p:nvSpPr>
              <p:cNvPr id="160" name="矩形: 圆角 159">
                <a:extLst>
                  <a:ext uri="{FF2B5EF4-FFF2-40B4-BE49-F238E27FC236}">
                    <a16:creationId xmlns="" xmlns:a14="http://schemas.microsoft.com/office/drawing/2010/main" xmlns:p14="http://schemas.microsoft.com/office/powerpoint/2010/main" xmlns:a16="http://schemas.microsoft.com/office/drawing/2014/main" id="{4491213B-312B-4965-A8AF-91558B9C4872}"/>
                  </a:ext>
                </a:extLst>
              </p:cNvPr>
              <p:cNvSpPr>
                <a:spLocks noChangeAspect="1"/>
              </p:cNvSpPr>
              <p:nvPr/>
            </p:nvSpPr>
            <p:spPr>
              <a:xfrm>
                <a:off x="6839591" y="3950927"/>
                <a:ext cx="1189177" cy="668912"/>
              </a:xfrm>
              <a:prstGeom prst="roundRect">
                <a:avLst>
                  <a:gd name="adj" fmla="val 4418"/>
                </a:avLst>
              </a:prstGeom>
              <a:noFill/>
              <a:ln w="19050">
                <a:solidFill>
                  <a:srgbClr val="F7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6" name="组合 15">
              <a:extLst>
                <a:ext uri="{FF2B5EF4-FFF2-40B4-BE49-F238E27FC236}">
                  <a16:creationId xmlns="" xmlns:a14="http://schemas.microsoft.com/office/drawing/2010/main" xmlns:p14="http://schemas.microsoft.com/office/powerpoint/2010/main" xmlns:a16="http://schemas.microsoft.com/office/drawing/2014/main" id="{33AD0B02-1124-4118-881C-CF0D5138955B}"/>
                </a:ext>
              </a:extLst>
            </p:cNvPr>
            <p:cNvGrpSpPr/>
            <p:nvPr/>
          </p:nvGrpSpPr>
          <p:grpSpPr>
            <a:xfrm>
              <a:off x="4595239" y="1963866"/>
              <a:ext cx="3002400" cy="320240"/>
              <a:chOff x="4595239" y="1963866"/>
              <a:chExt cx="3002400" cy="320240"/>
            </a:xfrm>
          </p:grpSpPr>
          <p:grpSp>
            <p:nvGrpSpPr>
              <p:cNvPr id="5" name="组合 4">
                <a:extLst>
                  <a:ext uri="{FF2B5EF4-FFF2-40B4-BE49-F238E27FC236}">
                    <a16:creationId xmlns="" xmlns:a14="http://schemas.microsoft.com/office/drawing/2010/main" xmlns:p14="http://schemas.microsoft.com/office/powerpoint/2010/main" xmlns:a16="http://schemas.microsoft.com/office/drawing/2014/main" id="{6771DD05-1958-4BBA-A29F-081CA2709801}"/>
                  </a:ext>
                </a:extLst>
              </p:cNvPr>
              <p:cNvGrpSpPr/>
              <p:nvPr/>
            </p:nvGrpSpPr>
            <p:grpSpPr>
              <a:xfrm>
                <a:off x="4595239" y="1963866"/>
                <a:ext cx="3002400" cy="320240"/>
                <a:chOff x="8616223" y="1963866"/>
                <a:chExt cx="3002400" cy="320240"/>
              </a:xfrm>
            </p:grpSpPr>
            <p:sp>
              <p:nvSpPr>
                <p:cNvPr id="304" name="矩形 303">
                  <a:extLst>
                    <a:ext uri="{FF2B5EF4-FFF2-40B4-BE49-F238E27FC236}">
                      <a16:creationId xmlns="" xmlns:a14="http://schemas.microsoft.com/office/drawing/2010/main" xmlns:p14="http://schemas.microsoft.com/office/powerpoint/2010/main" xmlns:a16="http://schemas.microsoft.com/office/drawing/2014/main" id="{7398D68E-9E0E-4C67-8760-46BFB1A0317C}"/>
                    </a:ext>
                  </a:extLst>
                </p:cNvPr>
                <p:cNvSpPr/>
                <p:nvPr/>
              </p:nvSpPr>
              <p:spPr>
                <a:xfrm>
                  <a:off x="8616223" y="1963866"/>
                  <a:ext cx="3002400" cy="320240"/>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06" name="Multiply 213">
                  <a:extLst>
                    <a:ext uri="{FF2B5EF4-FFF2-40B4-BE49-F238E27FC236}">
                      <a16:creationId xmlns="" xmlns:a14="http://schemas.microsoft.com/office/drawing/2010/main" xmlns:p14="http://schemas.microsoft.com/office/powerpoint/2010/main" xmlns:a16="http://schemas.microsoft.com/office/drawing/2014/main" id="{43E705A9-8DE1-4719-A1A7-37B0C64B2F5A}"/>
                    </a:ext>
                  </a:extLst>
                </p:cNvPr>
                <p:cNvSpPr>
                  <a:spLocks noChangeAspect="1"/>
                </p:cNvSpPr>
                <p:nvPr/>
              </p:nvSpPr>
              <p:spPr>
                <a:xfrm>
                  <a:off x="11404732" y="2067944"/>
                  <a:ext cx="112084" cy="112084"/>
                </a:xfrm>
                <a:custGeom>
                  <a:avLst/>
                  <a:gdLst>
                    <a:gd name="T0" fmla="*/ 11040 w 11360"/>
                    <a:gd name="T1" fmla="*/ 320 h 11360"/>
                    <a:gd name="T2" fmla="*/ 11040 w 11360"/>
                    <a:gd name="T3" fmla="*/ 1360 h 11360"/>
                    <a:gd name="T4" fmla="*/ 6720 w 11360"/>
                    <a:gd name="T5" fmla="*/ 5680 h 11360"/>
                    <a:gd name="T6" fmla="*/ 11040 w 11360"/>
                    <a:gd name="T7" fmla="*/ 10000 h 11360"/>
                    <a:gd name="T8" fmla="*/ 11040 w 11360"/>
                    <a:gd name="T9" fmla="*/ 11040 h 11360"/>
                    <a:gd name="T10" fmla="*/ 10000 w 11360"/>
                    <a:gd name="T11" fmla="*/ 11040 h 11360"/>
                    <a:gd name="T12" fmla="*/ 5680 w 11360"/>
                    <a:gd name="T13" fmla="*/ 6720 h 11360"/>
                    <a:gd name="T14" fmla="*/ 1360 w 11360"/>
                    <a:gd name="T15" fmla="*/ 11040 h 11360"/>
                    <a:gd name="T16" fmla="*/ 320 w 11360"/>
                    <a:gd name="T17" fmla="*/ 11040 h 11360"/>
                    <a:gd name="T18" fmla="*/ 320 w 11360"/>
                    <a:gd name="T19" fmla="*/ 10000 h 11360"/>
                    <a:gd name="T20" fmla="*/ 4640 w 11360"/>
                    <a:gd name="T21" fmla="*/ 5680 h 11360"/>
                    <a:gd name="T22" fmla="*/ 320 w 11360"/>
                    <a:gd name="T23" fmla="*/ 1360 h 11360"/>
                    <a:gd name="T24" fmla="*/ 320 w 11360"/>
                    <a:gd name="T25" fmla="*/ 320 h 11360"/>
                    <a:gd name="T26" fmla="*/ 1360 w 11360"/>
                    <a:gd name="T27" fmla="*/ 320 h 11360"/>
                    <a:gd name="T28" fmla="*/ 5680 w 11360"/>
                    <a:gd name="T29" fmla="*/ 4640 h 11360"/>
                    <a:gd name="T30" fmla="*/ 10000 w 11360"/>
                    <a:gd name="T31" fmla="*/ 320 h 11360"/>
                    <a:gd name="T32" fmla="*/ 11040 w 11360"/>
                    <a:gd name="T33" fmla="*/ 320 h 1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60" h="11360">
                      <a:moveTo>
                        <a:pt x="11040" y="320"/>
                      </a:moveTo>
                      <a:cubicBezTo>
                        <a:pt x="11360" y="640"/>
                        <a:pt x="11360" y="1120"/>
                        <a:pt x="11040" y="1360"/>
                      </a:cubicBezTo>
                      <a:lnTo>
                        <a:pt x="6720" y="5680"/>
                      </a:lnTo>
                      <a:lnTo>
                        <a:pt x="11040" y="10000"/>
                      </a:lnTo>
                      <a:cubicBezTo>
                        <a:pt x="11360" y="10320"/>
                        <a:pt x="11360" y="10800"/>
                        <a:pt x="11040" y="11040"/>
                      </a:cubicBezTo>
                      <a:cubicBezTo>
                        <a:pt x="10720" y="11360"/>
                        <a:pt x="10240" y="11360"/>
                        <a:pt x="10000" y="11040"/>
                      </a:cubicBezTo>
                      <a:lnTo>
                        <a:pt x="5680" y="6720"/>
                      </a:lnTo>
                      <a:lnTo>
                        <a:pt x="1360" y="11040"/>
                      </a:lnTo>
                      <a:cubicBezTo>
                        <a:pt x="1040" y="11360"/>
                        <a:pt x="560" y="11360"/>
                        <a:pt x="320" y="11040"/>
                      </a:cubicBezTo>
                      <a:cubicBezTo>
                        <a:pt x="0" y="10720"/>
                        <a:pt x="0" y="10240"/>
                        <a:pt x="320" y="10000"/>
                      </a:cubicBezTo>
                      <a:lnTo>
                        <a:pt x="4640" y="5680"/>
                      </a:lnTo>
                      <a:lnTo>
                        <a:pt x="320" y="1360"/>
                      </a:lnTo>
                      <a:cubicBezTo>
                        <a:pt x="0" y="1040"/>
                        <a:pt x="0" y="560"/>
                        <a:pt x="320" y="320"/>
                      </a:cubicBezTo>
                      <a:cubicBezTo>
                        <a:pt x="640" y="80"/>
                        <a:pt x="1120" y="0"/>
                        <a:pt x="1360" y="320"/>
                      </a:cubicBezTo>
                      <a:lnTo>
                        <a:pt x="5680" y="4640"/>
                      </a:lnTo>
                      <a:lnTo>
                        <a:pt x="10000" y="320"/>
                      </a:lnTo>
                      <a:cubicBezTo>
                        <a:pt x="10240" y="0"/>
                        <a:pt x="10800" y="0"/>
                        <a:pt x="11040" y="320"/>
                      </a:cubicBezTo>
                      <a:close/>
                    </a:path>
                  </a:pathLst>
                </a:cu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a:defRPr/>
                  </a:pPr>
                  <a:endParaRPr lang="zh-CN" altLang="en-US" kern="0">
                    <a:solidFill>
                      <a:srgbClr val="FFFFFF"/>
                    </a:solidFill>
                    <a:latin typeface="Arial"/>
                    <a:ea typeface="微软雅黑"/>
                  </a:endParaRPr>
                </a:p>
              </p:txBody>
            </p:sp>
          </p:grpSp>
          <p:sp>
            <p:nvSpPr>
              <p:cNvPr id="332" name="矩形 331">
                <a:extLst>
                  <a:ext uri="{FF2B5EF4-FFF2-40B4-BE49-F238E27FC236}">
                    <a16:creationId xmlns="" xmlns:a14="http://schemas.microsoft.com/office/drawing/2010/main" xmlns:p14="http://schemas.microsoft.com/office/powerpoint/2010/main" xmlns:a16="http://schemas.microsoft.com/office/drawing/2014/main" id="{45B452B5-600E-402C-A6E0-97D72A78CA3F}"/>
                  </a:ext>
                </a:extLst>
              </p:cNvPr>
              <p:cNvSpPr/>
              <p:nvPr/>
            </p:nvSpPr>
            <p:spPr>
              <a:xfrm>
                <a:off x="4715292" y="2038873"/>
                <a:ext cx="1548011" cy="15388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r>
                  <a:rPr lang="zh-CN" altLang="en-US" sz="1000" kern="0" dirty="0">
                    <a:solidFill>
                      <a:srgbClr val="FFFFFF"/>
                    </a:solidFill>
                  </a:rPr>
                  <a:t>图片库 </a:t>
                </a:r>
                <a:r>
                  <a:rPr lang="en-US" altLang="zh-CN" sz="1000" kern="0" dirty="0">
                    <a:solidFill>
                      <a:srgbClr val="FFFFFF"/>
                    </a:solidFill>
                  </a:rPr>
                  <a:t>/ </a:t>
                </a:r>
                <a:r>
                  <a:rPr lang="en-US" altLang="zh-CN" sz="1000" kern="0">
                    <a:solidFill>
                      <a:srgbClr val="FFFFFF"/>
                    </a:solidFill>
                  </a:rPr>
                  <a:t>Picture </a:t>
                </a:r>
                <a:r>
                  <a:rPr lang="en-US" altLang="zh-CN" sz="1000" kern="0" smtClean="0">
                    <a:solidFill>
                      <a:srgbClr val="FFFFFF"/>
                    </a:solidFill>
                  </a:rPr>
                  <a:t>Lib</a:t>
                </a:r>
                <a:r>
                  <a:rPr lang="en-US" altLang="zh-CN" sz="100" kern="0" smtClean="0">
                    <a:solidFill>
                      <a:srgbClr val="FFFFFF"/>
                    </a:solidFill>
                  </a:rPr>
                  <a:t> </a:t>
                </a:r>
                <a:r>
                  <a:rPr lang="en-US" altLang="zh-CN" sz="1000" kern="0" smtClean="0">
                    <a:solidFill>
                      <a:srgbClr val="FFFFFF"/>
                    </a:solidFill>
                  </a:rPr>
                  <a:t>rary</a:t>
                </a:r>
                <a:endParaRPr lang="zh-CN" altLang="en-US" sz="1000" kern="0" dirty="0">
                  <a:solidFill>
                    <a:srgbClr val="FFFFFF"/>
                  </a:solidFill>
                </a:endParaRPr>
              </a:p>
            </p:txBody>
          </p:sp>
        </p:grpSp>
        <p:grpSp>
          <p:nvGrpSpPr>
            <p:cNvPr id="335" name="组合 334">
              <a:extLst>
                <a:ext uri="{FF2B5EF4-FFF2-40B4-BE49-F238E27FC236}">
                  <a16:creationId xmlns="" xmlns:a14="http://schemas.microsoft.com/office/drawing/2010/main" xmlns:p14="http://schemas.microsoft.com/office/powerpoint/2010/main" xmlns:a16="http://schemas.microsoft.com/office/drawing/2014/main" id="{CEBCA69B-D1BD-4ED3-8A2A-EB25AD703A2E}"/>
                </a:ext>
              </a:extLst>
            </p:cNvPr>
            <p:cNvGrpSpPr/>
            <p:nvPr/>
          </p:nvGrpSpPr>
          <p:grpSpPr>
            <a:xfrm>
              <a:off x="4715293" y="2404041"/>
              <a:ext cx="1638861" cy="160073"/>
              <a:chOff x="4248155" y="2141651"/>
              <a:chExt cx="1474301" cy="144000"/>
            </a:xfrm>
            <a:solidFill>
              <a:srgbClr val="E7E5EA"/>
            </a:solidFill>
          </p:grpSpPr>
          <p:sp>
            <p:nvSpPr>
              <p:cNvPr id="489" name="矩形 488">
                <a:extLst>
                  <a:ext uri="{FF2B5EF4-FFF2-40B4-BE49-F238E27FC236}">
                    <a16:creationId xmlns="" xmlns:a14="http://schemas.microsoft.com/office/drawing/2010/main" xmlns:p14="http://schemas.microsoft.com/office/powerpoint/2010/main" xmlns:a16="http://schemas.microsoft.com/office/drawing/2014/main" id="{0F78271F-C2BF-49C2-BC46-681981BE5043}"/>
                  </a:ext>
                </a:extLst>
              </p:cNvPr>
              <p:cNvSpPr>
                <a:spLocks/>
              </p:cNvSpPr>
              <p:nvPr/>
            </p:nvSpPr>
            <p:spPr>
              <a:xfrm>
                <a:off x="424815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0" name="矩形 489">
                <a:extLst>
                  <a:ext uri="{FF2B5EF4-FFF2-40B4-BE49-F238E27FC236}">
                    <a16:creationId xmlns="" xmlns:a14="http://schemas.microsoft.com/office/drawing/2010/main" xmlns:p14="http://schemas.microsoft.com/office/powerpoint/2010/main" xmlns:a16="http://schemas.microsoft.com/office/drawing/2014/main" id="{A3015197-78E9-42A1-B8A4-70DAA4C54124}"/>
                  </a:ext>
                </a:extLst>
              </p:cNvPr>
              <p:cNvSpPr>
                <a:spLocks/>
              </p:cNvSpPr>
              <p:nvPr/>
            </p:nvSpPr>
            <p:spPr>
              <a:xfrm>
                <a:off x="4648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1" name="矩形 490">
                <a:extLst>
                  <a:ext uri="{FF2B5EF4-FFF2-40B4-BE49-F238E27FC236}">
                    <a16:creationId xmlns="" xmlns:a14="http://schemas.microsoft.com/office/drawing/2010/main" xmlns:p14="http://schemas.microsoft.com/office/powerpoint/2010/main" xmlns:a16="http://schemas.microsoft.com/office/drawing/2014/main" id="{BBC16AC2-873F-45AE-B3C1-DA18A14F30AD}"/>
                  </a:ext>
                </a:extLst>
              </p:cNvPr>
              <p:cNvSpPr>
                <a:spLocks/>
              </p:cNvSpPr>
              <p:nvPr/>
            </p:nvSpPr>
            <p:spPr>
              <a:xfrm>
                <a:off x="5044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95" name="矩形 494">
                <a:extLst>
                  <a:ext uri="{FF2B5EF4-FFF2-40B4-BE49-F238E27FC236}">
                    <a16:creationId xmlns="" xmlns:a14="http://schemas.microsoft.com/office/drawing/2010/main" xmlns:p14="http://schemas.microsoft.com/office/powerpoint/2010/main" xmlns:a16="http://schemas.microsoft.com/office/drawing/2014/main" id="{9C5D8EE9-3878-48C8-9E66-C90EC64D4EC8}"/>
                  </a:ext>
                </a:extLst>
              </p:cNvPr>
              <p:cNvSpPr>
                <a:spLocks/>
              </p:cNvSpPr>
              <p:nvPr/>
            </p:nvSpPr>
            <p:spPr>
              <a:xfrm>
                <a:off x="5434456"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336" name="组合 335">
              <a:extLst>
                <a:ext uri="{FF2B5EF4-FFF2-40B4-BE49-F238E27FC236}">
                  <a16:creationId xmlns="" xmlns:a14="http://schemas.microsoft.com/office/drawing/2010/main" xmlns:p14="http://schemas.microsoft.com/office/powerpoint/2010/main" xmlns:a16="http://schemas.microsoft.com/office/drawing/2014/main" id="{9E841455-3E39-47E0-89F1-4A6589854638}"/>
                </a:ext>
              </a:extLst>
            </p:cNvPr>
            <p:cNvGrpSpPr/>
            <p:nvPr/>
          </p:nvGrpSpPr>
          <p:grpSpPr>
            <a:xfrm>
              <a:off x="6715511" y="2404041"/>
              <a:ext cx="761195" cy="160073"/>
              <a:chOff x="6047529" y="2141651"/>
              <a:chExt cx="684762" cy="144000"/>
            </a:xfrm>
            <a:solidFill>
              <a:srgbClr val="E7E5EA"/>
            </a:solidFill>
          </p:grpSpPr>
          <p:sp>
            <p:nvSpPr>
              <p:cNvPr id="487" name="矩形 486">
                <a:extLst>
                  <a:ext uri="{FF2B5EF4-FFF2-40B4-BE49-F238E27FC236}">
                    <a16:creationId xmlns="" xmlns:a14="http://schemas.microsoft.com/office/drawing/2010/main" xmlns:p14="http://schemas.microsoft.com/office/powerpoint/2010/main" xmlns:a16="http://schemas.microsoft.com/office/drawing/2014/main" id="{AAE592BD-4F78-41C6-A563-482A2416386F}"/>
                  </a:ext>
                </a:extLst>
              </p:cNvPr>
              <p:cNvSpPr>
                <a:spLocks/>
              </p:cNvSpPr>
              <p:nvPr/>
            </p:nvSpPr>
            <p:spPr>
              <a:xfrm>
                <a:off x="6047529"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8" name="矩形 487">
                <a:extLst>
                  <a:ext uri="{FF2B5EF4-FFF2-40B4-BE49-F238E27FC236}">
                    <a16:creationId xmlns="" xmlns:a14="http://schemas.microsoft.com/office/drawing/2010/main" xmlns:p14="http://schemas.microsoft.com/office/powerpoint/2010/main" xmlns:a16="http://schemas.microsoft.com/office/drawing/2014/main" id="{42C3DBA0-3D8A-43C4-BDE9-15381F8C0043}"/>
                  </a:ext>
                </a:extLst>
              </p:cNvPr>
              <p:cNvSpPr>
                <a:spLocks/>
              </p:cNvSpPr>
              <p:nvPr/>
            </p:nvSpPr>
            <p:spPr>
              <a:xfrm>
                <a:off x="6444291"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613" name="文本框 612">
            <a:extLst>
              <a:ext uri="{FF2B5EF4-FFF2-40B4-BE49-F238E27FC236}">
                <a16:creationId xmlns="" xmlns:a14="http://schemas.microsoft.com/office/drawing/2010/main" xmlns:p14="http://schemas.microsoft.com/office/powerpoint/2010/main" xmlns:a16="http://schemas.microsoft.com/office/drawing/2014/main" id="{8AD2200D-CA44-4767-84EF-C1856654B4FA}"/>
              </a:ext>
            </a:extLst>
          </p:cNvPr>
          <p:cNvSpPr txBox="1"/>
          <p:nvPr/>
        </p:nvSpPr>
        <p:spPr>
          <a:xfrm>
            <a:off x="4916703" y="5387482"/>
            <a:ext cx="2558947" cy="553998"/>
          </a:xfrm>
          <a:prstGeom prst="rect">
            <a:avLst/>
          </a:prstGeom>
          <a:noFill/>
        </p:spPr>
        <p:txBody>
          <a:bodyPr wrap="square" rtlCol="0" anchor="ctr">
            <a:spAutoFit/>
          </a:bodyPr>
          <a:lstStyle/>
          <a:p>
            <a:r>
              <a:rPr lang="zh-CN" altLang="en-US" sz="1000" dirty="0">
                <a:solidFill>
                  <a:srgbClr val="2F2F2F"/>
                </a:solidFill>
              </a:rPr>
              <a:t>点击 </a:t>
            </a:r>
            <a:r>
              <a:rPr lang="en-US" altLang="zh-CN" sz="1000" dirty="0" err="1">
                <a:solidFill>
                  <a:srgbClr val="2F2F2F"/>
                </a:solidFill>
              </a:rPr>
              <a:t>iSlide</a:t>
            </a:r>
            <a:r>
              <a:rPr lang="en-US" altLang="zh-CN" sz="1000" dirty="0">
                <a:solidFill>
                  <a:srgbClr val="2F2F2F"/>
                </a:solidFill>
              </a:rPr>
              <a:t>【</a:t>
            </a:r>
            <a:r>
              <a:rPr lang="zh-CN" altLang="en-US" sz="1000" dirty="0">
                <a:solidFill>
                  <a:srgbClr val="2F2F2F"/>
                </a:solidFill>
              </a:rPr>
              <a:t>图片库</a:t>
            </a:r>
            <a:r>
              <a:rPr lang="en-US" altLang="zh-CN" sz="1000" dirty="0">
                <a:solidFill>
                  <a:srgbClr val="2F2F2F"/>
                </a:solidFill>
              </a:rPr>
              <a:t>】</a:t>
            </a:r>
            <a:r>
              <a:rPr lang="zh-CN" altLang="en-US" sz="1000" dirty="0">
                <a:solidFill>
                  <a:srgbClr val="2F2F2F"/>
                </a:solidFill>
              </a:rPr>
              <a:t>中的图片替换</a:t>
            </a:r>
            <a:endParaRPr lang="en-US" altLang="zh-CN" sz="1000" dirty="0">
              <a:solidFill>
                <a:srgbClr val="2F2F2F"/>
              </a:solidFill>
            </a:endParaRPr>
          </a:p>
          <a:p>
            <a:r>
              <a:rPr lang="en-US" altLang="zh-CN" sz="1000" dirty="0">
                <a:solidFill>
                  <a:srgbClr val="2F2F2F"/>
                </a:solidFill>
              </a:rPr>
              <a:t>Click the target picture in iSlide “Picture Library” to </a:t>
            </a:r>
            <a:r>
              <a:rPr lang="en-US" altLang="zh-CN" sz="1000">
                <a:solidFill>
                  <a:srgbClr val="2F2F2F"/>
                </a:solidFill>
              </a:rPr>
              <a:t>insert </a:t>
            </a:r>
            <a:r>
              <a:rPr lang="en-US" altLang="zh-CN" sz="100" smtClean="0">
                <a:solidFill>
                  <a:srgbClr val="2F2F2F"/>
                </a:solidFill>
              </a:rPr>
              <a:t> </a:t>
            </a:r>
            <a:r>
              <a:rPr lang="en-US" altLang="zh-CN" sz="1000" smtClean="0">
                <a:solidFill>
                  <a:srgbClr val="2F2F2F"/>
                </a:solidFill>
              </a:rPr>
              <a:t>it </a:t>
            </a:r>
            <a:r>
              <a:rPr lang="en-US" altLang="zh-CN" sz="1000" dirty="0">
                <a:solidFill>
                  <a:srgbClr val="2F2F2F"/>
                </a:solidFill>
              </a:rPr>
              <a:t>into the shape</a:t>
            </a:r>
            <a:endParaRPr lang="zh-CN" altLang="en-US" sz="1000" dirty="0">
              <a:solidFill>
                <a:srgbClr val="2F2F2F"/>
              </a:solidFill>
            </a:endParaRPr>
          </a:p>
        </p:txBody>
      </p:sp>
      <p:sp>
        <p:nvSpPr>
          <p:cNvPr id="614" name="椭圆 613">
            <a:extLst>
              <a:ext uri="{FF2B5EF4-FFF2-40B4-BE49-F238E27FC236}">
                <a16:creationId xmlns="" xmlns:a14="http://schemas.microsoft.com/office/drawing/2010/main" xmlns:p14="http://schemas.microsoft.com/office/powerpoint/2010/main" xmlns:a16="http://schemas.microsoft.com/office/drawing/2014/main" id="{0EF98DBB-FD28-4F75-8C30-91D37F4F411F}"/>
              </a:ext>
            </a:extLst>
          </p:cNvPr>
          <p:cNvSpPr/>
          <p:nvPr/>
        </p:nvSpPr>
        <p:spPr>
          <a:xfrm>
            <a:off x="4595244"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zh-CN" altLang="en-US" sz="1200" dirty="0"/>
          </a:p>
        </p:txBody>
      </p:sp>
      <p:sp>
        <p:nvSpPr>
          <p:cNvPr id="891" name="Right Arrow 751">
            <a:extLst>
              <a:ext uri="{FF2B5EF4-FFF2-40B4-BE49-F238E27FC236}">
                <a16:creationId xmlns="" xmlns:a14="http://schemas.microsoft.com/office/drawing/2010/main" xmlns:p14="http://schemas.microsoft.com/office/powerpoint/2010/main" xmlns:a16="http://schemas.microsoft.com/office/drawing/2014/main" id="{262E38B2-0226-44BA-9105-CB532FA15FCA}"/>
              </a:ext>
            </a:extLst>
          </p:cNvPr>
          <p:cNvSpPr/>
          <p:nvPr/>
        </p:nvSpPr>
        <p:spPr>
          <a:xfrm>
            <a:off x="7720845"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3" name="文本框 752">
            <a:extLst>
              <a:ext uri="{FF2B5EF4-FFF2-40B4-BE49-F238E27FC236}">
                <a16:creationId xmlns="" xmlns:a14="http://schemas.microsoft.com/office/drawing/2010/main" xmlns:p14="http://schemas.microsoft.com/office/powerpoint/2010/main" xmlns:a16="http://schemas.microsoft.com/office/drawing/2014/main" id="{64E2827D-DD54-493E-8009-F97E8BD7C996}"/>
              </a:ext>
            </a:extLst>
          </p:cNvPr>
          <p:cNvSpPr txBox="1"/>
          <p:nvPr/>
        </p:nvSpPr>
        <p:spPr>
          <a:xfrm>
            <a:off x="8346455" y="5387493"/>
            <a:ext cx="3174039" cy="553998"/>
          </a:xfrm>
          <a:prstGeom prst="rect">
            <a:avLst/>
          </a:prstGeom>
          <a:noFill/>
        </p:spPr>
        <p:txBody>
          <a:bodyPr wrap="square" rtlCol="0" anchor="ctr">
            <a:spAutoFit/>
          </a:bodyPr>
          <a:lstStyle/>
          <a:p>
            <a:r>
              <a:rPr lang="zh-CN" altLang="en-US" sz="1000" dirty="0">
                <a:solidFill>
                  <a:srgbClr val="2F2F2F"/>
                </a:solidFill>
              </a:rPr>
              <a:t>自动填充，图片保持比例不变</a:t>
            </a:r>
            <a:endParaRPr lang="en-US" altLang="zh-CN" sz="1000" dirty="0">
              <a:solidFill>
                <a:srgbClr val="2F2F2F"/>
              </a:solidFill>
            </a:endParaRPr>
          </a:p>
          <a:p>
            <a:r>
              <a:rPr lang="en-US" altLang="zh-CN" sz="1000" dirty="0">
                <a:solidFill>
                  <a:srgbClr val="2F2F2F"/>
                </a:solidFill>
              </a:rPr>
              <a:t>The picture will be filled in the shape automatically while maintaining </a:t>
            </a:r>
            <a:r>
              <a:rPr lang="en-US" altLang="zh-CN" sz="1000">
                <a:solidFill>
                  <a:srgbClr val="2F2F2F"/>
                </a:solidFill>
              </a:rPr>
              <a:t>the </a:t>
            </a:r>
            <a:r>
              <a:rPr lang="en-US" altLang="zh-CN" sz="1000" smtClean="0">
                <a:solidFill>
                  <a:srgbClr val="2F2F2F"/>
                </a:solidFill>
              </a:rPr>
              <a:t>or</a:t>
            </a:r>
            <a:r>
              <a:rPr lang="en-US" altLang="zh-CN" sz="100" smtClean="0">
                <a:solidFill>
                  <a:srgbClr val="2F2F2F"/>
                </a:solidFill>
              </a:rPr>
              <a:t> </a:t>
            </a:r>
            <a:r>
              <a:rPr lang="en-US" altLang="zh-CN" sz="1000" smtClean="0">
                <a:solidFill>
                  <a:srgbClr val="2F2F2F"/>
                </a:solidFill>
              </a:rPr>
              <a:t>iginal </a:t>
            </a:r>
            <a:r>
              <a:rPr lang="en-US" altLang="zh-CN" sz="1000" dirty="0">
                <a:solidFill>
                  <a:srgbClr val="2F2F2F"/>
                </a:solidFill>
              </a:rPr>
              <a:t>aspect ratio</a:t>
            </a:r>
            <a:endParaRPr lang="zh-CN" altLang="en-US" sz="1000" dirty="0">
              <a:solidFill>
                <a:srgbClr val="2F2F2F"/>
              </a:solidFill>
            </a:endParaRPr>
          </a:p>
        </p:txBody>
      </p:sp>
      <p:sp>
        <p:nvSpPr>
          <p:cNvPr id="754" name="椭圆 753">
            <a:extLst>
              <a:ext uri="{FF2B5EF4-FFF2-40B4-BE49-F238E27FC236}">
                <a16:creationId xmlns="" xmlns:a14="http://schemas.microsoft.com/office/drawing/2010/main" xmlns:p14="http://schemas.microsoft.com/office/powerpoint/2010/main" xmlns:a16="http://schemas.microsoft.com/office/drawing/2014/main" id="{2CAE1083-0567-4F35-9DA3-912D7BA86E08}"/>
              </a:ext>
            </a:extLst>
          </p:cNvPr>
          <p:cNvSpPr/>
          <p:nvPr/>
        </p:nvSpPr>
        <p:spPr>
          <a:xfrm>
            <a:off x="8024992" y="5526324"/>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3</a:t>
            </a:r>
            <a:endParaRPr lang="zh-CN" altLang="en-US" sz="1200" dirty="0"/>
          </a:p>
        </p:txBody>
      </p:sp>
      <p:grpSp>
        <p:nvGrpSpPr>
          <p:cNvPr id="6" name="组合 5">
            <a:extLst>
              <a:ext uri="{FF2B5EF4-FFF2-40B4-BE49-F238E27FC236}">
                <a16:creationId xmlns="" xmlns:a14="http://schemas.microsoft.com/office/drawing/2010/main" xmlns:p14="http://schemas.microsoft.com/office/powerpoint/2010/main" xmlns:a16="http://schemas.microsoft.com/office/drawing/2014/main" id="{05CB054B-5632-4BEE-B55C-057A66B51EA7}"/>
              </a:ext>
            </a:extLst>
          </p:cNvPr>
          <p:cNvGrpSpPr/>
          <p:nvPr/>
        </p:nvGrpSpPr>
        <p:grpSpPr>
          <a:xfrm>
            <a:off x="660400" y="1959178"/>
            <a:ext cx="3493913" cy="2403813"/>
            <a:chOff x="660400" y="1959178"/>
            <a:chExt cx="3493913" cy="2403813"/>
          </a:xfrm>
        </p:grpSpPr>
        <p:sp>
          <p:nvSpPr>
            <p:cNvPr id="795" name="Rectangle 10">
              <a:extLst>
                <a:ext uri="{FF2B5EF4-FFF2-40B4-BE49-F238E27FC236}">
                  <a16:creationId xmlns="" xmlns:a14="http://schemas.microsoft.com/office/drawing/2010/main" xmlns:p14="http://schemas.microsoft.com/office/powerpoint/2010/main" xmlns:a16="http://schemas.microsoft.com/office/drawing/2014/main" id="{EB08811A-69A0-4B03-AD69-4D4093A4A1A1}"/>
                </a:ext>
              </a:extLst>
            </p:cNvPr>
            <p:cNvSpPr>
              <a:spLocks noChangeArrowheads="1"/>
            </p:cNvSpPr>
            <p:nvPr/>
          </p:nvSpPr>
          <p:spPr bwMode="auto">
            <a:xfrm>
              <a:off x="809622" y="2219171"/>
              <a:ext cx="3240163" cy="1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组合 9">
              <a:extLst>
                <a:ext uri="{FF2B5EF4-FFF2-40B4-BE49-F238E27FC236}">
                  <a16:creationId xmlns="" xmlns:a14="http://schemas.microsoft.com/office/drawing/2010/main" xmlns:p14="http://schemas.microsoft.com/office/powerpoint/2010/main" xmlns:a16="http://schemas.microsoft.com/office/drawing/2014/main" id="{5B9E7E2D-AC2C-49EF-846B-D2112A03771B}"/>
                </a:ext>
              </a:extLst>
            </p:cNvPr>
            <p:cNvGrpSpPr/>
            <p:nvPr/>
          </p:nvGrpSpPr>
          <p:grpSpPr>
            <a:xfrm>
              <a:off x="660400" y="1959178"/>
              <a:ext cx="3493913" cy="2403813"/>
              <a:chOff x="673100" y="1959176"/>
              <a:chExt cx="3493913" cy="2403813"/>
            </a:xfrm>
          </p:grpSpPr>
          <p:grpSp>
            <p:nvGrpSpPr>
              <p:cNvPr id="630" name="组合 629">
                <a:extLst>
                  <a:ext uri="{FF2B5EF4-FFF2-40B4-BE49-F238E27FC236}">
                    <a16:creationId xmlns="" xmlns:a14="http://schemas.microsoft.com/office/drawing/2010/main" xmlns:p14="http://schemas.microsoft.com/office/powerpoint/2010/main" xmlns:a16="http://schemas.microsoft.com/office/drawing/2014/main" id="{510829D3-93DD-45B8-B4CA-857E2EF8EBCC}"/>
                  </a:ext>
                </a:extLst>
              </p:cNvPr>
              <p:cNvGrpSpPr/>
              <p:nvPr/>
            </p:nvGrpSpPr>
            <p:grpSpPr>
              <a:xfrm>
                <a:off x="673100" y="1959176"/>
                <a:ext cx="3493913" cy="2403813"/>
                <a:chOff x="673100" y="1959176"/>
                <a:chExt cx="3493913" cy="2403813"/>
              </a:xfrm>
            </p:grpSpPr>
            <p:sp>
              <p:nvSpPr>
                <p:cNvPr id="631" name="Freeform 6">
                  <a:extLst>
                    <a:ext uri="{FF2B5EF4-FFF2-40B4-BE49-F238E27FC236}">
                      <a16:creationId xmlns="" xmlns:a14="http://schemas.microsoft.com/office/drawing/2010/main" xmlns:p14="http://schemas.microsoft.com/office/powerpoint/2010/main" xmlns:a16="http://schemas.microsoft.com/office/drawing/2014/main" id="{72294BB5-13DA-4B6E-865D-2BD4E411B558}"/>
                    </a:ext>
                  </a:extLst>
                </p:cNvPr>
                <p:cNvSpPr>
                  <a:spLocks/>
                </p:cNvSpPr>
                <p:nvPr/>
              </p:nvSpPr>
              <p:spPr bwMode="auto">
                <a:xfrm>
                  <a:off x="673100"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p>
                  <a:endParaRPr lang="zh-CN" altLang="en-US" dirty="0"/>
                </a:p>
              </p:txBody>
            </p:sp>
            <p:sp>
              <p:nvSpPr>
                <p:cNvPr id="632" name="矩形: 圆角 631">
                  <a:extLst>
                    <a:ext uri="{FF2B5EF4-FFF2-40B4-BE49-F238E27FC236}">
                      <a16:creationId xmlns="" xmlns:a14="http://schemas.microsoft.com/office/drawing/2010/main" xmlns:p14="http://schemas.microsoft.com/office/powerpoint/2010/main" xmlns:a16="http://schemas.microsoft.com/office/drawing/2014/main" id="{B0A9673E-E45E-40E8-8394-D4D234EB83B1}"/>
                    </a:ext>
                  </a:extLst>
                </p:cNvPr>
                <p:cNvSpPr>
                  <a:spLocks noChangeAspect="1"/>
                </p:cNvSpPr>
                <p:nvPr/>
              </p:nvSpPr>
              <p:spPr>
                <a:xfrm>
                  <a:off x="810452"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3" name="Rectangle 8">
                  <a:extLst>
                    <a:ext uri="{FF2B5EF4-FFF2-40B4-BE49-F238E27FC236}">
                      <a16:creationId xmlns="" xmlns:a14="http://schemas.microsoft.com/office/drawing/2010/main" xmlns:p14="http://schemas.microsoft.com/office/powerpoint/2010/main" xmlns:a16="http://schemas.microsoft.com/office/drawing/2014/main" id="{2DF9B9B3-2C87-4FB7-B3F8-0991D49AA9E1}"/>
                    </a:ext>
                  </a:extLst>
                </p:cNvPr>
                <p:cNvSpPr>
                  <a:spLocks noChangeArrowheads="1"/>
                </p:cNvSpPr>
                <p:nvPr/>
              </p:nvSpPr>
              <p:spPr bwMode="auto">
                <a:xfrm>
                  <a:off x="810454"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Rectangle 9">
                  <a:extLst>
                    <a:ext uri="{FF2B5EF4-FFF2-40B4-BE49-F238E27FC236}">
                      <a16:creationId xmlns="" xmlns:a14="http://schemas.microsoft.com/office/drawing/2010/main" xmlns:p14="http://schemas.microsoft.com/office/powerpoint/2010/main" xmlns:a16="http://schemas.microsoft.com/office/drawing/2014/main" id="{F1ABC1A6-AE5D-408B-A4FD-9442DE6B2C82}"/>
                    </a:ext>
                  </a:extLst>
                </p:cNvPr>
                <p:cNvSpPr>
                  <a:spLocks noChangeArrowheads="1"/>
                </p:cNvSpPr>
                <p:nvPr/>
              </p:nvSpPr>
              <p:spPr bwMode="auto">
                <a:xfrm>
                  <a:off x="810454"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Oval 14">
                  <a:extLst>
                    <a:ext uri="{FF2B5EF4-FFF2-40B4-BE49-F238E27FC236}">
                      <a16:creationId xmlns="" xmlns:a14="http://schemas.microsoft.com/office/drawing/2010/main" xmlns:p14="http://schemas.microsoft.com/office/powerpoint/2010/main" xmlns:a16="http://schemas.microsoft.com/office/drawing/2014/main" id="{596E97CB-AB40-4317-A22D-F6D78AB0F39B}"/>
                    </a:ext>
                  </a:extLst>
                </p:cNvPr>
                <p:cNvSpPr>
                  <a:spLocks noChangeArrowheads="1"/>
                </p:cNvSpPr>
                <p:nvPr/>
              </p:nvSpPr>
              <p:spPr bwMode="auto">
                <a:xfrm>
                  <a:off x="1171610"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Oval 15">
                  <a:extLst>
                    <a:ext uri="{FF2B5EF4-FFF2-40B4-BE49-F238E27FC236}">
                      <a16:creationId xmlns="" xmlns:a14="http://schemas.microsoft.com/office/drawing/2010/main" xmlns:p14="http://schemas.microsoft.com/office/powerpoint/2010/main" xmlns:a16="http://schemas.microsoft.com/office/drawing/2014/main" id="{D75A818A-89BB-43FB-8B83-1FD85B898D84}"/>
                    </a:ext>
                  </a:extLst>
                </p:cNvPr>
                <p:cNvSpPr>
                  <a:spLocks noChangeArrowheads="1"/>
                </p:cNvSpPr>
                <p:nvPr/>
              </p:nvSpPr>
              <p:spPr bwMode="auto">
                <a:xfrm>
                  <a:off x="1276307"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Oval 16">
                  <a:extLst>
                    <a:ext uri="{FF2B5EF4-FFF2-40B4-BE49-F238E27FC236}">
                      <a16:creationId xmlns="" xmlns:a14="http://schemas.microsoft.com/office/drawing/2010/main" xmlns:p14="http://schemas.microsoft.com/office/powerpoint/2010/main" xmlns:a16="http://schemas.microsoft.com/office/drawing/2014/main" id="{7DD10C7C-7BA7-4453-B2C4-FD8894F5B431}"/>
                    </a:ext>
                  </a:extLst>
                </p:cNvPr>
                <p:cNvSpPr>
                  <a:spLocks noChangeArrowheads="1"/>
                </p:cNvSpPr>
                <p:nvPr/>
              </p:nvSpPr>
              <p:spPr bwMode="auto">
                <a:xfrm>
                  <a:off x="138100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18">
                  <a:extLst>
                    <a:ext uri="{FF2B5EF4-FFF2-40B4-BE49-F238E27FC236}">
                      <a16:creationId xmlns="" xmlns:a14="http://schemas.microsoft.com/office/drawing/2010/main" xmlns:p14="http://schemas.microsoft.com/office/powerpoint/2010/main" xmlns:a16="http://schemas.microsoft.com/office/drawing/2014/main" id="{67CF1F31-08E2-4A01-993C-B31C6A9CB311}"/>
                    </a:ext>
                  </a:extLst>
                </p:cNvPr>
                <p:cNvSpPr>
                  <a:spLocks/>
                </p:cNvSpPr>
                <p:nvPr/>
              </p:nvSpPr>
              <p:spPr bwMode="auto">
                <a:xfrm>
                  <a:off x="1615371"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Rectangle 19">
                  <a:extLst>
                    <a:ext uri="{FF2B5EF4-FFF2-40B4-BE49-F238E27FC236}">
                      <a16:creationId xmlns="" xmlns:a14="http://schemas.microsoft.com/office/drawing/2010/main" xmlns:p14="http://schemas.microsoft.com/office/powerpoint/2010/main" xmlns:a16="http://schemas.microsoft.com/office/drawing/2014/main" id="{841C6BD3-6051-4CC5-8012-F63265A7490C}"/>
                    </a:ext>
                  </a:extLst>
                </p:cNvPr>
                <p:cNvSpPr>
                  <a:spLocks noChangeArrowheads="1"/>
                </p:cNvSpPr>
                <p:nvPr/>
              </p:nvSpPr>
              <p:spPr bwMode="auto">
                <a:xfrm>
                  <a:off x="1737357"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20">
                  <a:extLst>
                    <a:ext uri="{FF2B5EF4-FFF2-40B4-BE49-F238E27FC236}">
                      <a16:creationId xmlns="" xmlns:a14="http://schemas.microsoft.com/office/drawing/2010/main" xmlns:p14="http://schemas.microsoft.com/office/powerpoint/2010/main" xmlns:a16="http://schemas.microsoft.com/office/drawing/2014/main" id="{D0B48CBB-7BBA-4DC2-92BE-77F3A8AE7CC7}"/>
                    </a:ext>
                  </a:extLst>
                </p:cNvPr>
                <p:cNvSpPr>
                  <a:spLocks/>
                </p:cNvSpPr>
                <p:nvPr/>
              </p:nvSpPr>
              <p:spPr bwMode="auto">
                <a:xfrm>
                  <a:off x="1139912"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21">
                  <a:extLst>
                    <a:ext uri="{FF2B5EF4-FFF2-40B4-BE49-F238E27FC236}">
                      <a16:creationId xmlns="" xmlns:a14="http://schemas.microsoft.com/office/drawing/2010/main" xmlns:p14="http://schemas.microsoft.com/office/powerpoint/2010/main" xmlns:a16="http://schemas.microsoft.com/office/drawing/2014/main" id="{D77522F3-359C-4A76-8CFB-E98210318674}"/>
                    </a:ext>
                  </a:extLst>
                </p:cNvPr>
                <p:cNvSpPr>
                  <a:spLocks/>
                </p:cNvSpPr>
                <p:nvPr/>
              </p:nvSpPr>
              <p:spPr bwMode="auto">
                <a:xfrm>
                  <a:off x="2317512"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22">
                  <a:extLst>
                    <a:ext uri="{FF2B5EF4-FFF2-40B4-BE49-F238E27FC236}">
                      <a16:creationId xmlns="" xmlns:a14="http://schemas.microsoft.com/office/drawing/2010/main" xmlns:p14="http://schemas.microsoft.com/office/powerpoint/2010/main" xmlns:a16="http://schemas.microsoft.com/office/drawing/2014/main" id="{D29031B0-D856-4AC0-A389-2000EA566C1B}"/>
                    </a:ext>
                  </a:extLst>
                </p:cNvPr>
                <p:cNvSpPr>
                  <a:spLocks/>
                </p:cNvSpPr>
                <p:nvPr/>
              </p:nvSpPr>
              <p:spPr bwMode="auto">
                <a:xfrm>
                  <a:off x="2757430"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23">
                  <a:extLst>
                    <a:ext uri="{FF2B5EF4-FFF2-40B4-BE49-F238E27FC236}">
                      <a16:creationId xmlns="" xmlns:a14="http://schemas.microsoft.com/office/drawing/2010/main" xmlns:p14="http://schemas.microsoft.com/office/powerpoint/2010/main" xmlns:a16="http://schemas.microsoft.com/office/drawing/2014/main" id="{FE055015-7E94-4650-A93E-2EB94EA8FCFE}"/>
                    </a:ext>
                  </a:extLst>
                </p:cNvPr>
                <p:cNvSpPr>
                  <a:spLocks/>
                </p:cNvSpPr>
                <p:nvPr/>
              </p:nvSpPr>
              <p:spPr bwMode="auto">
                <a:xfrm>
                  <a:off x="3197349"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矩形: 圆角 643">
                  <a:extLst>
                    <a:ext uri="{FF2B5EF4-FFF2-40B4-BE49-F238E27FC236}">
                      <a16:creationId xmlns="" xmlns:a14="http://schemas.microsoft.com/office/drawing/2010/main" xmlns:p14="http://schemas.microsoft.com/office/powerpoint/2010/main" xmlns:a16="http://schemas.microsoft.com/office/drawing/2014/main" id="{A7E978AF-0551-4504-BBDB-E5F72BFA97CA}"/>
                    </a:ext>
                  </a:extLst>
                </p:cNvPr>
                <p:cNvSpPr>
                  <a:spLocks noChangeAspect="1"/>
                </p:cNvSpPr>
                <p:nvPr/>
              </p:nvSpPr>
              <p:spPr>
                <a:xfrm>
                  <a:off x="810452"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5" name="矩形: 圆角 644">
                  <a:extLst>
                    <a:ext uri="{FF2B5EF4-FFF2-40B4-BE49-F238E27FC236}">
                      <a16:creationId xmlns="" xmlns:a14="http://schemas.microsoft.com/office/drawing/2010/main" xmlns:p14="http://schemas.microsoft.com/office/powerpoint/2010/main" xmlns:a16="http://schemas.microsoft.com/office/drawing/2014/main" id="{1D92DB09-1A26-43BD-AC9B-598C9F3BAB5C}"/>
                    </a:ext>
                  </a:extLst>
                </p:cNvPr>
                <p:cNvSpPr>
                  <a:spLocks noChangeAspect="1"/>
                </p:cNvSpPr>
                <p:nvPr/>
              </p:nvSpPr>
              <p:spPr>
                <a:xfrm>
                  <a:off x="810452"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6" name="矩形: 圆角 645">
                  <a:extLst>
                    <a:ext uri="{FF2B5EF4-FFF2-40B4-BE49-F238E27FC236}">
                      <a16:creationId xmlns="" xmlns:a14="http://schemas.microsoft.com/office/drawing/2010/main" xmlns:p14="http://schemas.microsoft.com/office/powerpoint/2010/main" xmlns:a16="http://schemas.microsoft.com/office/drawing/2014/main" id="{B292DAEA-71EC-4C54-BF5B-3F603C828145}"/>
                    </a:ext>
                  </a:extLst>
                </p:cNvPr>
                <p:cNvSpPr>
                  <a:spLocks noChangeAspect="1"/>
                </p:cNvSpPr>
                <p:nvPr/>
              </p:nvSpPr>
              <p:spPr>
                <a:xfrm>
                  <a:off x="810452"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7" name="矩形: 圆角 646">
                  <a:extLst>
                    <a:ext uri="{FF2B5EF4-FFF2-40B4-BE49-F238E27FC236}">
                      <a16:creationId xmlns="" xmlns:a14="http://schemas.microsoft.com/office/drawing/2010/main" xmlns:p14="http://schemas.microsoft.com/office/powerpoint/2010/main" xmlns:a16="http://schemas.microsoft.com/office/drawing/2014/main" id="{FC5AB78D-1183-44FB-B882-A5C05D3FAEE8}"/>
                    </a:ext>
                  </a:extLst>
                </p:cNvPr>
                <p:cNvSpPr>
                  <a:spLocks noChangeAspect="1"/>
                </p:cNvSpPr>
                <p:nvPr/>
              </p:nvSpPr>
              <p:spPr>
                <a:xfrm>
                  <a:off x="1448859"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8" name="矩形: 圆角 647">
                  <a:extLst>
                    <a:ext uri="{FF2B5EF4-FFF2-40B4-BE49-F238E27FC236}">
                      <a16:creationId xmlns="" xmlns:a14="http://schemas.microsoft.com/office/drawing/2010/main" xmlns:p14="http://schemas.microsoft.com/office/powerpoint/2010/main" xmlns:a16="http://schemas.microsoft.com/office/drawing/2014/main" id="{E7793187-92B2-493B-8B2F-C1D87DCE8C84}"/>
                    </a:ext>
                  </a:extLst>
                </p:cNvPr>
                <p:cNvSpPr>
                  <a:spLocks noChangeAspect="1"/>
                </p:cNvSpPr>
                <p:nvPr/>
              </p:nvSpPr>
              <p:spPr>
                <a:xfrm>
                  <a:off x="810452"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9" name="组合 8">
                <a:extLst>
                  <a:ext uri="{FF2B5EF4-FFF2-40B4-BE49-F238E27FC236}">
                    <a16:creationId xmlns="" xmlns:a14="http://schemas.microsoft.com/office/drawing/2010/main" xmlns:p14="http://schemas.microsoft.com/office/powerpoint/2010/main" xmlns:a16="http://schemas.microsoft.com/office/drawing/2014/main" id="{276AC502-71BC-4226-8EC2-9CE0C1B80C6A}"/>
                  </a:ext>
                </a:extLst>
              </p:cNvPr>
              <p:cNvGrpSpPr/>
              <p:nvPr/>
            </p:nvGrpSpPr>
            <p:grpSpPr>
              <a:xfrm>
                <a:off x="1642158" y="3169834"/>
                <a:ext cx="2158596" cy="669284"/>
                <a:chOff x="1642158" y="3169834"/>
                <a:chExt cx="2158596" cy="669284"/>
              </a:xfrm>
            </p:grpSpPr>
            <p:sp>
              <p:nvSpPr>
                <p:cNvPr id="420" name="矩形 419">
                  <a:extLst>
                    <a:ext uri="{FF2B5EF4-FFF2-40B4-BE49-F238E27FC236}">
                      <a16:creationId xmlns="" xmlns:a14="http://schemas.microsoft.com/office/drawing/2010/main" xmlns:p14="http://schemas.microsoft.com/office/powerpoint/2010/main" xmlns:a16="http://schemas.microsoft.com/office/drawing/2014/main" id="{B63E4F93-58FC-4CD9-A34C-1104C0B05951}"/>
                    </a:ext>
                  </a:extLst>
                </p:cNvPr>
                <p:cNvSpPr/>
                <p:nvPr/>
              </p:nvSpPr>
              <p:spPr>
                <a:xfrm>
                  <a:off x="1658305" y="3180638"/>
                  <a:ext cx="2142449" cy="10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 xmlns:a14="http://schemas.microsoft.com/office/drawing/2010/main" xmlns:p14="http://schemas.microsoft.com/office/powerpoint/2010/main" xmlns:a16="http://schemas.microsoft.com/office/drawing/2014/main" id="{2745541B-888E-4007-BA79-52D8C8B54A33}"/>
                    </a:ext>
                  </a:extLst>
                </p:cNvPr>
                <p:cNvGrpSpPr/>
                <p:nvPr/>
              </p:nvGrpSpPr>
              <p:grpSpPr>
                <a:xfrm>
                  <a:off x="1687146" y="3211004"/>
                  <a:ext cx="2101734" cy="587141"/>
                  <a:chOff x="1633218" y="3294045"/>
                  <a:chExt cx="2101734" cy="587141"/>
                </a:xfrm>
              </p:grpSpPr>
              <p:sp>
                <p:nvSpPr>
                  <p:cNvPr id="125" name="圆角矩形 13">
                    <a:extLst>
                      <a:ext uri="{FF2B5EF4-FFF2-40B4-BE49-F238E27FC236}">
                        <a16:creationId xmlns="" xmlns:a14="http://schemas.microsoft.com/office/drawing/2010/main" xmlns:p14="http://schemas.microsoft.com/office/powerpoint/2010/main" xmlns:a16="http://schemas.microsoft.com/office/drawing/2014/main" id="{488858F3-69A3-4E36-933E-A60BB21CB6F5}"/>
                      </a:ext>
                    </a:extLst>
                  </p:cNvPr>
                  <p:cNvSpPr/>
                  <p:nvPr/>
                </p:nvSpPr>
                <p:spPr>
                  <a:xfrm>
                    <a:off x="1633218" y="3294045"/>
                    <a:ext cx="875309" cy="587141"/>
                  </a:xfrm>
                  <a:prstGeom prst="roundRect">
                    <a:avLst>
                      <a:gd name="adj" fmla="val 8038"/>
                    </a:avLst>
                  </a:prstGeom>
                  <a:pattFill prst="pct5">
                    <a:fgClr>
                      <a:srgbClr val="867D98">
                        <a:lumMod val="20000"/>
                        <a:lumOff val="80000"/>
                      </a:srgbClr>
                    </a:fgClr>
                    <a:bgClr>
                      <a:srgbClr val="ADB5BF"/>
                    </a:bgClr>
                  </a:pattFill>
                  <a:ln w="381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endParaRPr lang="zh-CN" altLang="en-US" kern="0" dirty="0">
                      <a:solidFill>
                        <a:srgbClr val="44546A">
                          <a:lumMod val="60000"/>
                          <a:lumOff val="40000"/>
                        </a:srgbClr>
                      </a:solidFill>
                      <a:latin typeface="Arial"/>
                      <a:ea typeface="微软雅黑"/>
                    </a:endParaRPr>
                  </a:p>
                </p:txBody>
              </p:sp>
              <p:grpSp>
                <p:nvGrpSpPr>
                  <p:cNvPr id="144" name="组合 143">
                    <a:extLst>
                      <a:ext uri="{FF2B5EF4-FFF2-40B4-BE49-F238E27FC236}">
                        <a16:creationId xmlns="" xmlns:a14="http://schemas.microsoft.com/office/drawing/2010/main" xmlns:p14="http://schemas.microsoft.com/office/powerpoint/2010/main" xmlns:a16="http://schemas.microsoft.com/office/drawing/2014/main" id="{428E477C-F4CA-49FF-BCAA-14A401D6124F}"/>
                      </a:ext>
                    </a:extLst>
                  </p:cNvPr>
                  <p:cNvGrpSpPr/>
                  <p:nvPr/>
                </p:nvGrpSpPr>
                <p:grpSpPr>
                  <a:xfrm>
                    <a:off x="2634832" y="3294045"/>
                    <a:ext cx="1100120" cy="587141"/>
                    <a:chOff x="1703214" y="3185928"/>
                    <a:chExt cx="582258" cy="521425"/>
                  </a:xfrm>
                </p:grpSpPr>
                <p:sp>
                  <p:nvSpPr>
                    <p:cNvPr id="145" name="矩形 144">
                      <a:extLst>
                        <a:ext uri="{FF2B5EF4-FFF2-40B4-BE49-F238E27FC236}">
                          <a16:creationId xmlns="" xmlns:a14="http://schemas.microsoft.com/office/drawing/2010/main" xmlns:p14="http://schemas.microsoft.com/office/powerpoint/2010/main" xmlns:a16="http://schemas.microsoft.com/office/drawing/2014/main" id="{249614F1-31F8-42D0-BCAF-3758E46C4D47}"/>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 xmlns:a14="http://schemas.microsoft.com/office/drawing/2010/main" xmlns:p14="http://schemas.microsoft.com/office/powerpoint/2010/main" xmlns:a16="http://schemas.microsoft.com/office/drawing/2014/main" id="{184CA460-5482-4CA9-949D-41F2E9F5C978}"/>
                        </a:ext>
                      </a:extLst>
                    </p:cNvPr>
                    <p:cNvSpPr/>
                    <p:nvPr/>
                  </p:nvSpPr>
                  <p:spPr>
                    <a:xfrm>
                      <a:off x="1703214"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 xmlns:a14="http://schemas.microsoft.com/office/drawing/2010/main" xmlns:p14="http://schemas.microsoft.com/office/powerpoint/2010/main" xmlns:a16="http://schemas.microsoft.com/office/drawing/2014/main" id="{8F9D1724-52B7-4FFD-845E-8DBA04B24E52}"/>
                        </a:ext>
                      </a:extLst>
                    </p:cNvPr>
                    <p:cNvSpPr/>
                    <p:nvPr/>
                  </p:nvSpPr>
                  <p:spPr>
                    <a:xfrm>
                      <a:off x="1703214"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9" name="组合 168">
                  <a:extLst>
                    <a:ext uri="{FF2B5EF4-FFF2-40B4-BE49-F238E27FC236}">
                      <a16:creationId xmlns="" xmlns:a14="http://schemas.microsoft.com/office/drawing/2010/main" xmlns:p14="http://schemas.microsoft.com/office/powerpoint/2010/main" xmlns:a16="http://schemas.microsoft.com/office/drawing/2014/main" id="{EC3F73D4-F515-4140-8158-87AE57BCA18E}"/>
                    </a:ext>
                  </a:extLst>
                </p:cNvPr>
                <p:cNvGrpSpPr/>
                <p:nvPr/>
              </p:nvGrpSpPr>
              <p:grpSpPr>
                <a:xfrm>
                  <a:off x="1642158" y="3169834"/>
                  <a:ext cx="956891" cy="669284"/>
                  <a:chOff x="4979129" y="5045363"/>
                  <a:chExt cx="526932" cy="368557"/>
                </a:xfrm>
              </p:grpSpPr>
              <p:sp>
                <p:nvSpPr>
                  <p:cNvPr id="170" name="矩形 169">
                    <a:extLst>
                      <a:ext uri="{FF2B5EF4-FFF2-40B4-BE49-F238E27FC236}">
                        <a16:creationId xmlns="" xmlns:a14="http://schemas.microsoft.com/office/drawing/2010/main" xmlns:p14="http://schemas.microsoft.com/office/powerpoint/2010/main" xmlns:a16="http://schemas.microsoft.com/office/drawing/2014/main" id="{E1A6343C-E9AF-4F6B-8807-64C6D3898212}"/>
                      </a:ext>
                    </a:extLst>
                  </p:cNvPr>
                  <p:cNvSpPr/>
                  <p:nvPr/>
                </p:nvSpPr>
                <p:spPr>
                  <a:xfrm>
                    <a:off x="5001992" y="5068224"/>
                    <a:ext cx="481727" cy="32313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椭圆 170">
                    <a:extLst>
                      <a:ext uri="{FF2B5EF4-FFF2-40B4-BE49-F238E27FC236}">
                        <a16:creationId xmlns="" xmlns:a14="http://schemas.microsoft.com/office/drawing/2010/main" xmlns:p14="http://schemas.microsoft.com/office/powerpoint/2010/main" xmlns:a16="http://schemas.microsoft.com/office/drawing/2014/main" id="{369817C5-79D9-4864-8C51-E8A19B7DA008}"/>
                      </a:ext>
                    </a:extLst>
                  </p:cNvPr>
                  <p:cNvSpPr/>
                  <p:nvPr/>
                </p:nvSpPr>
                <p:spPr>
                  <a:xfrm flipH="1">
                    <a:off x="4979129" y="5045363"/>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椭圆 171">
                    <a:extLst>
                      <a:ext uri="{FF2B5EF4-FFF2-40B4-BE49-F238E27FC236}">
                        <a16:creationId xmlns="" xmlns:a14="http://schemas.microsoft.com/office/drawing/2010/main" xmlns:p14="http://schemas.microsoft.com/office/powerpoint/2010/main" xmlns:a16="http://schemas.microsoft.com/office/drawing/2014/main" id="{0264495B-17CB-4E7B-BFE8-5DF7A0249796}"/>
                      </a:ext>
                    </a:extLst>
                  </p:cNvPr>
                  <p:cNvSpPr/>
                  <p:nvPr/>
                </p:nvSpPr>
                <p:spPr>
                  <a:xfrm flipH="1">
                    <a:off x="5219995" y="5045363"/>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椭圆 172">
                    <a:extLst>
                      <a:ext uri="{FF2B5EF4-FFF2-40B4-BE49-F238E27FC236}">
                        <a16:creationId xmlns="" xmlns:a14="http://schemas.microsoft.com/office/drawing/2010/main" xmlns:p14="http://schemas.microsoft.com/office/powerpoint/2010/main" xmlns:a16="http://schemas.microsoft.com/office/drawing/2014/main" id="{07318BFA-8529-4CB7-A1DF-AE3F0CAF4B3B}"/>
                      </a:ext>
                    </a:extLst>
                  </p:cNvPr>
                  <p:cNvSpPr/>
                  <p:nvPr/>
                </p:nvSpPr>
                <p:spPr>
                  <a:xfrm flipH="1">
                    <a:off x="5460337" y="5045363"/>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椭圆 176">
                    <a:extLst>
                      <a:ext uri="{FF2B5EF4-FFF2-40B4-BE49-F238E27FC236}">
                        <a16:creationId xmlns="" xmlns:a14="http://schemas.microsoft.com/office/drawing/2010/main" xmlns:p14="http://schemas.microsoft.com/office/powerpoint/2010/main" xmlns:a16="http://schemas.microsoft.com/office/drawing/2014/main" id="{01C057E9-76C3-4DCD-B579-9BB383218B7D}"/>
                      </a:ext>
                    </a:extLst>
                  </p:cNvPr>
                  <p:cNvSpPr/>
                  <p:nvPr/>
                </p:nvSpPr>
                <p:spPr>
                  <a:xfrm flipH="1">
                    <a:off x="4979129" y="5206931"/>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椭圆 177">
                    <a:extLst>
                      <a:ext uri="{FF2B5EF4-FFF2-40B4-BE49-F238E27FC236}">
                        <a16:creationId xmlns="" xmlns:a14="http://schemas.microsoft.com/office/drawing/2010/main" xmlns:p14="http://schemas.microsoft.com/office/powerpoint/2010/main" xmlns:a16="http://schemas.microsoft.com/office/drawing/2014/main" id="{4D360A41-2751-4012-85FB-FB320C5FDC4E}"/>
                      </a:ext>
                    </a:extLst>
                  </p:cNvPr>
                  <p:cNvSpPr/>
                  <p:nvPr/>
                </p:nvSpPr>
                <p:spPr>
                  <a:xfrm flipH="1">
                    <a:off x="5460341" y="5206931"/>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椭圆 189">
                    <a:extLst>
                      <a:ext uri="{FF2B5EF4-FFF2-40B4-BE49-F238E27FC236}">
                        <a16:creationId xmlns="" xmlns:a14="http://schemas.microsoft.com/office/drawing/2010/main" xmlns:p14="http://schemas.microsoft.com/office/powerpoint/2010/main" xmlns:a16="http://schemas.microsoft.com/office/drawing/2014/main" id="{98AAFF81-4D05-4193-AD73-8D53438272E5}"/>
                      </a:ext>
                    </a:extLst>
                  </p:cNvPr>
                  <p:cNvSpPr/>
                  <p:nvPr/>
                </p:nvSpPr>
                <p:spPr>
                  <a:xfrm flipH="1">
                    <a:off x="4979129" y="5368200"/>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椭圆 190">
                    <a:extLst>
                      <a:ext uri="{FF2B5EF4-FFF2-40B4-BE49-F238E27FC236}">
                        <a16:creationId xmlns="" xmlns:a14="http://schemas.microsoft.com/office/drawing/2010/main" xmlns:p14="http://schemas.microsoft.com/office/powerpoint/2010/main" xmlns:a16="http://schemas.microsoft.com/office/drawing/2014/main" id="{51B80C2F-8B0A-4B59-A45E-11544A481C29}"/>
                      </a:ext>
                    </a:extLst>
                  </p:cNvPr>
                  <p:cNvSpPr/>
                  <p:nvPr/>
                </p:nvSpPr>
                <p:spPr>
                  <a:xfrm flipH="1">
                    <a:off x="5219995" y="5368198"/>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椭圆 191">
                    <a:extLst>
                      <a:ext uri="{FF2B5EF4-FFF2-40B4-BE49-F238E27FC236}">
                        <a16:creationId xmlns="" xmlns:a14="http://schemas.microsoft.com/office/drawing/2010/main" xmlns:p14="http://schemas.microsoft.com/office/powerpoint/2010/main" xmlns:a16="http://schemas.microsoft.com/office/drawing/2014/main" id="{2D68CCDA-A842-4953-913F-5D57DD0DA445}"/>
                      </a:ext>
                    </a:extLst>
                  </p:cNvPr>
                  <p:cNvSpPr/>
                  <p:nvPr/>
                </p:nvSpPr>
                <p:spPr>
                  <a:xfrm flipH="1">
                    <a:off x="5460337" y="5368198"/>
                    <a:ext cx="45720" cy="457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211" name="矩形 210">
            <a:extLst>
              <a:ext uri="{FF2B5EF4-FFF2-40B4-BE49-F238E27FC236}">
                <a16:creationId xmlns="" xmlns:a14="http://schemas.microsoft.com/office/drawing/2010/main" xmlns:p14="http://schemas.microsoft.com/office/powerpoint/2010/main" xmlns:a16="http://schemas.microsoft.com/office/drawing/2014/main" id="{0510714D-1063-4116-9681-56D6C11586DB}"/>
              </a:ext>
            </a:extLst>
          </p:cNvPr>
          <p:cNvSpPr/>
          <p:nvPr/>
        </p:nvSpPr>
        <p:spPr>
          <a:xfrm>
            <a:off x="9010199" y="3180644"/>
            <a:ext cx="2142449" cy="10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 xmlns:a14="http://schemas.microsoft.com/office/drawing/2010/main" xmlns:p14="http://schemas.microsoft.com/office/powerpoint/2010/main" xmlns:a16="http://schemas.microsoft.com/office/drawing/2014/main" id="{956C0B5D-F5F6-4391-BA8D-37F22BE68FDA}"/>
              </a:ext>
            </a:extLst>
          </p:cNvPr>
          <p:cNvGrpSpPr/>
          <p:nvPr/>
        </p:nvGrpSpPr>
        <p:grpSpPr>
          <a:xfrm>
            <a:off x="8024987" y="1959178"/>
            <a:ext cx="3493913" cy="2403813"/>
            <a:chOff x="8024986" y="1959176"/>
            <a:chExt cx="3493913" cy="2403813"/>
          </a:xfrm>
        </p:grpSpPr>
        <p:grpSp>
          <p:nvGrpSpPr>
            <p:cNvPr id="608" name="组合 607">
              <a:extLst>
                <a:ext uri="{FF2B5EF4-FFF2-40B4-BE49-F238E27FC236}">
                  <a16:creationId xmlns="" xmlns:a14="http://schemas.microsoft.com/office/drawing/2010/main" xmlns:p14="http://schemas.microsoft.com/office/powerpoint/2010/main" xmlns:a16="http://schemas.microsoft.com/office/drawing/2014/main" id="{DCCD8EAC-8413-4950-94D6-6E1EB4F34DD5}"/>
                </a:ext>
              </a:extLst>
            </p:cNvPr>
            <p:cNvGrpSpPr/>
            <p:nvPr/>
          </p:nvGrpSpPr>
          <p:grpSpPr>
            <a:xfrm>
              <a:off x="8024986" y="1959176"/>
              <a:ext cx="3493913" cy="2403813"/>
              <a:chOff x="8024986" y="1959176"/>
              <a:chExt cx="3493913" cy="2403813"/>
            </a:xfrm>
          </p:grpSpPr>
          <p:sp>
            <p:nvSpPr>
              <p:cNvPr id="609" name="Freeform 6">
                <a:extLst>
                  <a:ext uri="{FF2B5EF4-FFF2-40B4-BE49-F238E27FC236}">
                    <a16:creationId xmlns="" xmlns:a14="http://schemas.microsoft.com/office/drawing/2010/main" xmlns:p14="http://schemas.microsoft.com/office/powerpoint/2010/main" xmlns:a16="http://schemas.microsoft.com/office/drawing/2014/main" id="{FF69F6C2-47FC-4959-84F0-F8BCB61C572F}"/>
                  </a:ext>
                </a:extLst>
              </p:cNvPr>
              <p:cNvSpPr>
                <a:spLocks/>
              </p:cNvSpPr>
              <p:nvPr/>
            </p:nvSpPr>
            <p:spPr bwMode="auto">
              <a:xfrm>
                <a:off x="8024986"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0" name="矩形: 圆角 609">
                <a:extLst>
                  <a:ext uri="{FF2B5EF4-FFF2-40B4-BE49-F238E27FC236}">
                    <a16:creationId xmlns="" xmlns:a14="http://schemas.microsoft.com/office/drawing/2010/main" xmlns:p14="http://schemas.microsoft.com/office/powerpoint/2010/main" xmlns:a16="http://schemas.microsoft.com/office/drawing/2014/main" id="{6C5B2963-ECA9-4700-AEF1-D4F9D0446EAE}"/>
                  </a:ext>
                </a:extLst>
              </p:cNvPr>
              <p:cNvSpPr>
                <a:spLocks noChangeAspect="1"/>
              </p:cNvSpPr>
              <p:nvPr/>
            </p:nvSpPr>
            <p:spPr>
              <a:xfrm>
                <a:off x="8162338"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1" name="Rectangle 8">
                <a:extLst>
                  <a:ext uri="{FF2B5EF4-FFF2-40B4-BE49-F238E27FC236}">
                    <a16:creationId xmlns="" xmlns:a14="http://schemas.microsoft.com/office/drawing/2010/main" xmlns:p14="http://schemas.microsoft.com/office/powerpoint/2010/main" xmlns:a16="http://schemas.microsoft.com/office/drawing/2014/main" id="{FC9BDBEC-A273-4FEB-892A-E0B9D85FAD0F}"/>
                  </a:ext>
                </a:extLst>
              </p:cNvPr>
              <p:cNvSpPr>
                <a:spLocks noChangeArrowheads="1"/>
              </p:cNvSpPr>
              <p:nvPr/>
            </p:nvSpPr>
            <p:spPr bwMode="auto">
              <a:xfrm>
                <a:off x="8162340"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2" name="Rectangle 9">
                <a:extLst>
                  <a:ext uri="{FF2B5EF4-FFF2-40B4-BE49-F238E27FC236}">
                    <a16:creationId xmlns="" xmlns:a14="http://schemas.microsoft.com/office/drawing/2010/main" xmlns:p14="http://schemas.microsoft.com/office/powerpoint/2010/main" xmlns:a16="http://schemas.microsoft.com/office/drawing/2014/main" id="{9A98051B-AB98-43BD-8039-1C62FB08D8B8}"/>
                  </a:ext>
                </a:extLst>
              </p:cNvPr>
              <p:cNvSpPr>
                <a:spLocks noChangeArrowheads="1"/>
              </p:cNvSpPr>
              <p:nvPr/>
            </p:nvSpPr>
            <p:spPr bwMode="auto">
              <a:xfrm>
                <a:off x="8162340"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Oval 14">
                <a:extLst>
                  <a:ext uri="{FF2B5EF4-FFF2-40B4-BE49-F238E27FC236}">
                    <a16:creationId xmlns="" xmlns:a14="http://schemas.microsoft.com/office/drawing/2010/main" xmlns:p14="http://schemas.microsoft.com/office/powerpoint/2010/main" xmlns:a16="http://schemas.microsoft.com/office/drawing/2014/main" id="{471121A1-F8F1-44CB-8F2F-C0D1C37860A8}"/>
                  </a:ext>
                </a:extLst>
              </p:cNvPr>
              <p:cNvSpPr>
                <a:spLocks noChangeArrowheads="1"/>
              </p:cNvSpPr>
              <p:nvPr/>
            </p:nvSpPr>
            <p:spPr bwMode="auto">
              <a:xfrm>
                <a:off x="8523496"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6" name="Oval 15">
                <a:extLst>
                  <a:ext uri="{FF2B5EF4-FFF2-40B4-BE49-F238E27FC236}">
                    <a16:creationId xmlns="" xmlns:a14="http://schemas.microsoft.com/office/drawing/2010/main" xmlns:p14="http://schemas.microsoft.com/office/powerpoint/2010/main" xmlns:a16="http://schemas.microsoft.com/office/drawing/2014/main" id="{A40A8446-7E8E-4B21-9495-3CF22B7C42C3}"/>
                  </a:ext>
                </a:extLst>
              </p:cNvPr>
              <p:cNvSpPr>
                <a:spLocks noChangeArrowheads="1"/>
              </p:cNvSpPr>
              <p:nvPr/>
            </p:nvSpPr>
            <p:spPr bwMode="auto">
              <a:xfrm>
                <a:off x="862819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7" name="Oval 16">
                <a:extLst>
                  <a:ext uri="{FF2B5EF4-FFF2-40B4-BE49-F238E27FC236}">
                    <a16:creationId xmlns="" xmlns:a14="http://schemas.microsoft.com/office/drawing/2010/main" xmlns:p14="http://schemas.microsoft.com/office/powerpoint/2010/main" xmlns:a16="http://schemas.microsoft.com/office/drawing/2014/main" id="{BE987962-30BE-4B9B-9CA4-6D7883091721}"/>
                  </a:ext>
                </a:extLst>
              </p:cNvPr>
              <p:cNvSpPr>
                <a:spLocks noChangeArrowheads="1"/>
              </p:cNvSpPr>
              <p:nvPr/>
            </p:nvSpPr>
            <p:spPr bwMode="auto">
              <a:xfrm>
                <a:off x="8732889"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9" name="Freeform 18">
                <a:extLst>
                  <a:ext uri="{FF2B5EF4-FFF2-40B4-BE49-F238E27FC236}">
                    <a16:creationId xmlns="" xmlns:a14="http://schemas.microsoft.com/office/drawing/2010/main" xmlns:p14="http://schemas.microsoft.com/office/powerpoint/2010/main" xmlns:a16="http://schemas.microsoft.com/office/drawing/2014/main" id="{30E2C5FC-33B1-47E5-AD36-4E6B4FAEBBCC}"/>
                  </a:ext>
                </a:extLst>
              </p:cNvPr>
              <p:cNvSpPr>
                <a:spLocks/>
              </p:cNvSpPr>
              <p:nvPr/>
            </p:nvSpPr>
            <p:spPr bwMode="auto">
              <a:xfrm>
                <a:off x="8967257"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0" name="Rectangle 19">
                <a:extLst>
                  <a:ext uri="{FF2B5EF4-FFF2-40B4-BE49-F238E27FC236}">
                    <a16:creationId xmlns="" xmlns:a14="http://schemas.microsoft.com/office/drawing/2010/main" xmlns:p14="http://schemas.microsoft.com/office/powerpoint/2010/main" xmlns:a16="http://schemas.microsoft.com/office/drawing/2014/main" id="{28F7A2CC-66F3-42CD-9732-C1AA1859EC83}"/>
                  </a:ext>
                </a:extLst>
              </p:cNvPr>
              <p:cNvSpPr>
                <a:spLocks noChangeArrowheads="1"/>
              </p:cNvSpPr>
              <p:nvPr/>
            </p:nvSpPr>
            <p:spPr bwMode="auto">
              <a:xfrm>
                <a:off x="9089243"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1" name="Freeform 20">
                <a:extLst>
                  <a:ext uri="{FF2B5EF4-FFF2-40B4-BE49-F238E27FC236}">
                    <a16:creationId xmlns="" xmlns:a14="http://schemas.microsoft.com/office/drawing/2010/main" xmlns:p14="http://schemas.microsoft.com/office/powerpoint/2010/main" xmlns:a16="http://schemas.microsoft.com/office/drawing/2014/main" id="{4DD48F52-1F9A-476B-8A9A-20C8F508B49F}"/>
                  </a:ext>
                </a:extLst>
              </p:cNvPr>
              <p:cNvSpPr>
                <a:spLocks/>
              </p:cNvSpPr>
              <p:nvPr/>
            </p:nvSpPr>
            <p:spPr bwMode="auto">
              <a:xfrm>
                <a:off x="8491798"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21">
                <a:extLst>
                  <a:ext uri="{FF2B5EF4-FFF2-40B4-BE49-F238E27FC236}">
                    <a16:creationId xmlns="" xmlns:a14="http://schemas.microsoft.com/office/drawing/2010/main" xmlns:p14="http://schemas.microsoft.com/office/powerpoint/2010/main" xmlns:a16="http://schemas.microsoft.com/office/drawing/2014/main" id="{472B9D02-8F50-440D-9F55-2E34EDD06C26}"/>
                  </a:ext>
                </a:extLst>
              </p:cNvPr>
              <p:cNvSpPr>
                <a:spLocks/>
              </p:cNvSpPr>
              <p:nvPr/>
            </p:nvSpPr>
            <p:spPr bwMode="auto">
              <a:xfrm>
                <a:off x="9669398"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22">
                <a:extLst>
                  <a:ext uri="{FF2B5EF4-FFF2-40B4-BE49-F238E27FC236}">
                    <a16:creationId xmlns="" xmlns:a14="http://schemas.microsoft.com/office/drawing/2010/main" xmlns:p14="http://schemas.microsoft.com/office/powerpoint/2010/main" xmlns:a16="http://schemas.microsoft.com/office/drawing/2014/main" id="{A5F8C765-92B7-41C1-87CB-C17E9F46333C}"/>
                  </a:ext>
                </a:extLst>
              </p:cNvPr>
              <p:cNvSpPr>
                <a:spLocks/>
              </p:cNvSpPr>
              <p:nvPr/>
            </p:nvSpPr>
            <p:spPr bwMode="auto">
              <a:xfrm>
                <a:off x="10109316"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23">
                <a:extLst>
                  <a:ext uri="{FF2B5EF4-FFF2-40B4-BE49-F238E27FC236}">
                    <a16:creationId xmlns="" xmlns:a14="http://schemas.microsoft.com/office/drawing/2010/main" xmlns:p14="http://schemas.microsoft.com/office/powerpoint/2010/main" xmlns:a16="http://schemas.microsoft.com/office/drawing/2014/main" id="{0BA9A71E-D138-4574-8EE0-19A441C6AF2A}"/>
                  </a:ext>
                </a:extLst>
              </p:cNvPr>
              <p:cNvSpPr>
                <a:spLocks/>
              </p:cNvSpPr>
              <p:nvPr/>
            </p:nvSpPr>
            <p:spPr bwMode="auto">
              <a:xfrm>
                <a:off x="10549235"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矩形: 圆角 624">
                <a:extLst>
                  <a:ext uri="{FF2B5EF4-FFF2-40B4-BE49-F238E27FC236}">
                    <a16:creationId xmlns="" xmlns:a14="http://schemas.microsoft.com/office/drawing/2010/main" xmlns:p14="http://schemas.microsoft.com/office/powerpoint/2010/main" xmlns:a16="http://schemas.microsoft.com/office/drawing/2014/main" id="{92E768DA-EF1D-42C2-9B38-20445A9E3BC3}"/>
                  </a:ext>
                </a:extLst>
              </p:cNvPr>
              <p:cNvSpPr>
                <a:spLocks noChangeAspect="1"/>
              </p:cNvSpPr>
              <p:nvPr/>
            </p:nvSpPr>
            <p:spPr>
              <a:xfrm>
                <a:off x="8162338"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6" name="矩形: 圆角 625">
                <a:extLst>
                  <a:ext uri="{FF2B5EF4-FFF2-40B4-BE49-F238E27FC236}">
                    <a16:creationId xmlns="" xmlns:a14="http://schemas.microsoft.com/office/drawing/2010/main" xmlns:p14="http://schemas.microsoft.com/office/powerpoint/2010/main" xmlns:a16="http://schemas.microsoft.com/office/drawing/2014/main" id="{7AFD250F-B882-418A-B79A-AE329F8692B0}"/>
                  </a:ext>
                </a:extLst>
              </p:cNvPr>
              <p:cNvSpPr>
                <a:spLocks noChangeAspect="1"/>
              </p:cNvSpPr>
              <p:nvPr/>
            </p:nvSpPr>
            <p:spPr>
              <a:xfrm>
                <a:off x="8162338"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7" name="矩形: 圆角 626">
                <a:extLst>
                  <a:ext uri="{FF2B5EF4-FFF2-40B4-BE49-F238E27FC236}">
                    <a16:creationId xmlns="" xmlns:a14="http://schemas.microsoft.com/office/drawing/2010/main" xmlns:p14="http://schemas.microsoft.com/office/powerpoint/2010/main" xmlns:a16="http://schemas.microsoft.com/office/drawing/2014/main" id="{3CA75934-C292-46AD-9325-128D972B839C}"/>
                  </a:ext>
                </a:extLst>
              </p:cNvPr>
              <p:cNvSpPr>
                <a:spLocks noChangeAspect="1"/>
              </p:cNvSpPr>
              <p:nvPr/>
            </p:nvSpPr>
            <p:spPr>
              <a:xfrm>
                <a:off x="8162338"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8" name="矩形: 圆角 627">
                <a:extLst>
                  <a:ext uri="{FF2B5EF4-FFF2-40B4-BE49-F238E27FC236}">
                    <a16:creationId xmlns="" xmlns:a14="http://schemas.microsoft.com/office/drawing/2010/main" xmlns:p14="http://schemas.microsoft.com/office/powerpoint/2010/main" xmlns:a16="http://schemas.microsoft.com/office/drawing/2014/main" id="{5E37EE48-49D9-4743-98F1-815E336336AA}"/>
                  </a:ext>
                </a:extLst>
              </p:cNvPr>
              <p:cNvSpPr>
                <a:spLocks noChangeAspect="1"/>
              </p:cNvSpPr>
              <p:nvPr/>
            </p:nvSpPr>
            <p:spPr>
              <a:xfrm>
                <a:off x="8800745"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9" name="矩形: 圆角 628">
                <a:extLst>
                  <a:ext uri="{FF2B5EF4-FFF2-40B4-BE49-F238E27FC236}">
                    <a16:creationId xmlns="" xmlns:a14="http://schemas.microsoft.com/office/drawing/2010/main" xmlns:p14="http://schemas.microsoft.com/office/powerpoint/2010/main" xmlns:a16="http://schemas.microsoft.com/office/drawing/2014/main" id="{7396136D-056B-45EB-853B-366205E7375D}"/>
                  </a:ext>
                </a:extLst>
              </p:cNvPr>
              <p:cNvSpPr>
                <a:spLocks noChangeAspect="1"/>
              </p:cNvSpPr>
              <p:nvPr/>
            </p:nvSpPr>
            <p:spPr>
              <a:xfrm>
                <a:off x="8162338"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14" name="组合 213">
              <a:extLst>
                <a:ext uri="{FF2B5EF4-FFF2-40B4-BE49-F238E27FC236}">
                  <a16:creationId xmlns="" xmlns:a14="http://schemas.microsoft.com/office/drawing/2010/main" xmlns:p14="http://schemas.microsoft.com/office/powerpoint/2010/main" xmlns:a16="http://schemas.microsoft.com/office/drawing/2014/main" id="{7FEAF294-79A2-4F9A-89C4-B17D5389BFEF}"/>
                </a:ext>
              </a:extLst>
            </p:cNvPr>
            <p:cNvGrpSpPr/>
            <p:nvPr/>
          </p:nvGrpSpPr>
          <p:grpSpPr>
            <a:xfrm>
              <a:off x="9039034" y="3211004"/>
              <a:ext cx="2101734" cy="587141"/>
              <a:chOff x="1633218" y="3294045"/>
              <a:chExt cx="2101734" cy="587141"/>
            </a:xfrm>
          </p:grpSpPr>
          <p:sp>
            <p:nvSpPr>
              <p:cNvPr id="231" name="圆角矩形 13">
                <a:extLst>
                  <a:ext uri="{FF2B5EF4-FFF2-40B4-BE49-F238E27FC236}">
                    <a16:creationId xmlns="" xmlns:a14="http://schemas.microsoft.com/office/drawing/2010/main" xmlns:p14="http://schemas.microsoft.com/office/powerpoint/2010/main" xmlns:a16="http://schemas.microsoft.com/office/drawing/2014/main" id="{9491DAE1-4CEA-4AFC-A030-4E6E6F3F2EDA}"/>
                  </a:ext>
                </a:extLst>
              </p:cNvPr>
              <p:cNvSpPr/>
              <p:nvPr/>
            </p:nvSpPr>
            <p:spPr>
              <a:xfrm>
                <a:off x="1633218" y="3294045"/>
                <a:ext cx="875309" cy="587141"/>
              </a:xfrm>
              <a:prstGeom prst="roundRect">
                <a:avLst>
                  <a:gd name="adj" fmla="val 8038"/>
                </a:avLst>
              </a:prstGeom>
              <a:blipFill>
                <a:blip r:embed="rId3"/>
                <a:srcRect/>
                <a:stretch>
                  <a:fillRect l="-9443" r="-9443"/>
                </a:stretch>
              </a:blipFill>
              <a:ln w="3175">
                <a:noFill/>
                <a:prstDash val="solid"/>
                <a:miter lim="800000"/>
                <a:headEnd/>
                <a:tailEn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endParaRPr lang="zh-CN" altLang="en-US" kern="0" dirty="0">
                  <a:solidFill>
                    <a:srgbClr val="44546A">
                      <a:lumMod val="60000"/>
                      <a:lumOff val="40000"/>
                    </a:srgbClr>
                  </a:solidFill>
                </a:endParaRPr>
              </a:p>
            </p:txBody>
          </p:sp>
          <p:grpSp>
            <p:nvGrpSpPr>
              <p:cNvPr id="232" name="组合 231">
                <a:extLst>
                  <a:ext uri="{FF2B5EF4-FFF2-40B4-BE49-F238E27FC236}">
                    <a16:creationId xmlns="" xmlns:a14="http://schemas.microsoft.com/office/drawing/2010/main" xmlns:p14="http://schemas.microsoft.com/office/powerpoint/2010/main" xmlns:a16="http://schemas.microsoft.com/office/drawing/2014/main" id="{E2391124-F265-4DB1-8229-74D602D19143}"/>
                  </a:ext>
                </a:extLst>
              </p:cNvPr>
              <p:cNvGrpSpPr/>
              <p:nvPr/>
            </p:nvGrpSpPr>
            <p:grpSpPr>
              <a:xfrm>
                <a:off x="2634832" y="3294045"/>
                <a:ext cx="1100120" cy="587141"/>
                <a:chOff x="1703214" y="3185928"/>
                <a:chExt cx="582258" cy="521425"/>
              </a:xfrm>
            </p:grpSpPr>
            <p:sp>
              <p:nvSpPr>
                <p:cNvPr id="233" name="矩形 232">
                  <a:extLst>
                    <a:ext uri="{FF2B5EF4-FFF2-40B4-BE49-F238E27FC236}">
                      <a16:creationId xmlns="" xmlns:a14="http://schemas.microsoft.com/office/drawing/2010/main" xmlns:p14="http://schemas.microsoft.com/office/powerpoint/2010/main" xmlns:a16="http://schemas.microsoft.com/office/drawing/2014/main" id="{C24C1FF5-F911-419A-917D-EE3BC6FF1575}"/>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 xmlns:a14="http://schemas.microsoft.com/office/drawing/2010/main" xmlns:p14="http://schemas.microsoft.com/office/powerpoint/2010/main" xmlns:a16="http://schemas.microsoft.com/office/drawing/2014/main" id="{B1784DD8-9CF9-4CAD-AAE1-28E2859DB9ED}"/>
                    </a:ext>
                  </a:extLst>
                </p:cNvPr>
                <p:cNvSpPr/>
                <p:nvPr/>
              </p:nvSpPr>
              <p:spPr>
                <a:xfrm>
                  <a:off x="1703214"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 xmlns:a14="http://schemas.microsoft.com/office/drawing/2010/main" xmlns:p14="http://schemas.microsoft.com/office/powerpoint/2010/main" xmlns:a16="http://schemas.microsoft.com/office/drawing/2014/main" id="{FFF26157-FF7D-42F5-8741-B0B5675BACE1}"/>
                    </a:ext>
                  </a:extLst>
                </p:cNvPr>
                <p:cNvSpPr/>
                <p:nvPr/>
              </p:nvSpPr>
              <p:spPr>
                <a:xfrm>
                  <a:off x="1703214"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 name="标题 1">
            <a:extLst>
              <a:ext uri="{FF2B5EF4-FFF2-40B4-BE49-F238E27FC236}">
                <a16:creationId xmlns="" xmlns:a14="http://schemas.microsoft.com/office/drawing/2010/main" xmlns:p14="http://schemas.microsoft.com/office/powerpoint/2010/main" xmlns:a16="http://schemas.microsoft.com/office/drawing/2014/main" id="{02F5592C-255D-433F-8125-698E99B5A828}"/>
              </a:ext>
            </a:extLst>
          </p:cNvPr>
          <p:cNvSpPr txBox="1">
            <a:spLocks/>
          </p:cNvSpPr>
          <p:nvPr/>
        </p:nvSpPr>
        <p:spPr>
          <a:xfrm>
            <a:off x="660400" y="0"/>
            <a:ext cx="10858500" cy="102870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zh-CN" altLang="en-US" sz="2800" b="1" dirty="0"/>
              <a:t>填充图示</a:t>
            </a:r>
            <a:r>
              <a:rPr lang="zh-CN" altLang="en-US" sz="2800" b="1"/>
              <a:t>中的</a:t>
            </a:r>
            <a:r>
              <a:rPr lang="zh-CN" altLang="en-US" sz="2800" b="1" smtClean="0"/>
              <a:t>图</a:t>
            </a:r>
            <a:r>
              <a:rPr lang="zh-CN" altLang="en-US" sz="100" b="1" smtClean="0"/>
              <a:t> </a:t>
            </a:r>
            <a:r>
              <a:rPr lang="zh-CN" altLang="en-US" sz="2800" b="1" smtClean="0"/>
              <a:t>片  </a:t>
            </a:r>
            <a:r>
              <a:rPr lang="en-US" altLang="zh-CN" sz="2800" b="1" dirty="0"/>
              <a:t>Fill Pictures in Diagram</a:t>
            </a:r>
            <a:endParaRPr lang="zh-CN" altLang="en-US" sz="2800" b="1" dirty="0"/>
          </a:p>
        </p:txBody>
      </p:sp>
      <p:sp>
        <p:nvSpPr>
          <p:cNvPr id="4" name="矩形 3">
            <a:extLst>
              <a:ext uri="{FF2B5EF4-FFF2-40B4-BE49-F238E27FC236}">
                <a16:creationId xmlns="" xmlns:a14="http://schemas.microsoft.com/office/drawing/2010/main" xmlns:p14="http://schemas.microsoft.com/office/powerpoint/2010/main" xmlns:a16="http://schemas.microsoft.com/office/drawing/2014/main" id="{E43AC282-26A4-4B89-9254-20067634254A}"/>
              </a:ext>
            </a:extLst>
          </p:cNvPr>
          <p:cNvSpPr/>
          <p:nvPr/>
        </p:nvSpPr>
        <p:spPr>
          <a:xfrm>
            <a:off x="8978025" y="128575"/>
            <a:ext cx="2540875" cy="771556"/>
          </a:xfrm>
          <a:prstGeom prst="rect">
            <a:avLst/>
          </a:prstGeom>
          <a:solidFill>
            <a:srgbClr val="F73434"/>
          </a:solidFill>
          <a:ln w="12700">
            <a:noFill/>
            <a:prstDash val="sysDash"/>
          </a:ln>
        </p:spPr>
        <p:txBody>
          <a:bodyPr wrap="square" lIns="91440" tIns="91440" rIns="91440" bIns="91440" rtlCol="0" anchor="ctr">
            <a:noAutofit/>
          </a:bodyPr>
          <a:lstStyle/>
          <a:p>
            <a:pPr>
              <a:lnSpc>
                <a:spcPct val="120000"/>
              </a:lnSpc>
            </a:pPr>
            <a:r>
              <a:rPr lang="en-US" altLang="zh-CN" sz="800" b="1" dirty="0">
                <a:solidFill>
                  <a:schemeClr val="bg1"/>
                </a:solidFill>
              </a:rPr>
              <a:t>Note:</a:t>
            </a:r>
          </a:p>
          <a:p>
            <a:pPr>
              <a:lnSpc>
                <a:spcPct val="120000"/>
              </a:lnSpc>
            </a:pPr>
            <a:r>
              <a:rPr lang="zh-CN" altLang="en-US" sz="800" dirty="0">
                <a:solidFill>
                  <a:schemeClr val="bg1"/>
                </a:solidFill>
              </a:rPr>
              <a:t>本页为说明页，使用时请删除本页</a:t>
            </a:r>
            <a:r>
              <a:rPr lang="zh-CN" altLang="en-US" sz="800">
                <a:solidFill>
                  <a:schemeClr val="bg1"/>
                </a:solidFill>
              </a:rPr>
              <a:t>内</a:t>
            </a:r>
            <a:r>
              <a:rPr lang="zh-CN" altLang="en-US" sz="800" smtClean="0">
                <a:solidFill>
                  <a:schemeClr val="bg1"/>
                </a:solidFill>
              </a:rPr>
              <a:t>容</a:t>
            </a:r>
            <a:r>
              <a:rPr lang="zh-CN" altLang="en-US" sz="100" smtClean="0">
                <a:solidFill>
                  <a:schemeClr val="bg1"/>
                </a:solidFill>
              </a:rPr>
              <a:t> </a:t>
            </a:r>
            <a:r>
              <a:rPr lang="zh-CN" altLang="en-US" sz="800" smtClean="0">
                <a:solidFill>
                  <a:schemeClr val="bg1"/>
                </a:solidFill>
              </a:rPr>
              <a:t>。</a:t>
            </a:r>
            <a:endParaRPr lang="zh-CN" altLang="en-US" sz="800" dirty="0">
              <a:solidFill>
                <a:schemeClr val="bg1"/>
              </a:solidFill>
            </a:endParaRPr>
          </a:p>
          <a:p>
            <a:pPr>
              <a:lnSpc>
                <a:spcPct val="120000"/>
              </a:lnSpc>
            </a:pPr>
            <a:r>
              <a:rPr lang="en-US" altLang="zh-CN" sz="800" dirty="0">
                <a:solidFill>
                  <a:schemeClr val="bg1"/>
                </a:solidFill>
              </a:rPr>
              <a:t>This slide is an instruction. Please delete this slide before using it for presentation.</a:t>
            </a:r>
          </a:p>
        </p:txBody>
      </p:sp>
    </p:spTree>
    <p:custDataLst>
      <p:tags r:id="rId1"/>
    </p:custDataLst>
    <p:extLst>
      <p:ext uri="{BB962C8B-B14F-4D97-AF65-F5344CB8AC3E}">
        <p14:creationId xmlns:p14="http://schemas.microsoft.com/office/powerpoint/2010/main" val="329989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组合 11">
            <a:extLst>
              <a:ext uri="{FF2B5EF4-FFF2-40B4-BE49-F238E27FC236}">
                <a16:creationId xmlns="" xmlns:a14="http://schemas.microsoft.com/office/drawing/2010/main" xmlns:p14="http://schemas.microsoft.com/office/powerpoint/2010/main" xmlns:a16="http://schemas.microsoft.com/office/drawing/2014/main" id="{5F6B81AB-CE69-4C9D-8320-3B89A6421073}"/>
              </a:ext>
            </a:extLst>
          </p:cNvPr>
          <p:cNvGrpSpPr/>
          <p:nvPr/>
        </p:nvGrpSpPr>
        <p:grpSpPr>
          <a:xfrm>
            <a:off x="660400" y="5387492"/>
            <a:ext cx="3493913" cy="553998"/>
            <a:chOff x="673100" y="5387492"/>
            <a:chExt cx="3493913" cy="553998"/>
          </a:xfrm>
        </p:grpSpPr>
        <p:sp>
          <p:nvSpPr>
            <p:cNvPr id="351" name="文本框 350"/>
            <p:cNvSpPr txBox="1"/>
            <p:nvPr/>
          </p:nvSpPr>
          <p:spPr>
            <a:xfrm>
              <a:off x="994562" y="5387492"/>
              <a:ext cx="3172451" cy="553998"/>
            </a:xfrm>
            <a:prstGeom prst="rect">
              <a:avLst/>
            </a:prstGeom>
            <a:noFill/>
          </p:spPr>
          <p:txBody>
            <a:bodyPr wrap="square" rtlCol="0" anchor="ctr">
              <a:spAutoFit/>
            </a:bodyPr>
            <a:lstStyle/>
            <a:p>
              <a:r>
                <a:rPr lang="zh-CN" altLang="en-US" sz="1000" dirty="0">
                  <a:solidFill>
                    <a:srgbClr val="2F2F2F"/>
                  </a:solidFill>
                </a:rPr>
                <a:t>解除组合，选中图示中的插图</a:t>
              </a:r>
              <a:endParaRPr lang="en-US" altLang="zh-CN" sz="1000" dirty="0">
                <a:solidFill>
                  <a:srgbClr val="2F2F2F"/>
                </a:solidFill>
              </a:endParaRPr>
            </a:p>
            <a:p>
              <a:r>
                <a:rPr lang="en-US" altLang="zh-CN" sz="1000" smtClean="0">
                  <a:solidFill>
                    <a:srgbClr val="2F2F2F"/>
                  </a:solidFill>
                </a:rPr>
                <a:t>Un</a:t>
              </a:r>
              <a:r>
                <a:rPr lang="en-US" altLang="zh-CN" sz="100" smtClean="0">
                  <a:solidFill>
                    <a:srgbClr val="2F2F2F"/>
                  </a:solidFill>
                </a:rPr>
                <a:t> </a:t>
              </a:r>
              <a:r>
                <a:rPr lang="en-US" altLang="zh-CN" sz="1000" smtClean="0">
                  <a:solidFill>
                    <a:srgbClr val="2F2F2F"/>
                  </a:solidFill>
                </a:rPr>
                <a:t>group </a:t>
              </a:r>
              <a:r>
                <a:rPr lang="en-US" altLang="zh-CN" sz="1000" dirty="0">
                  <a:solidFill>
                    <a:srgbClr val="2F2F2F"/>
                  </a:solidFill>
                </a:rPr>
                <a:t>the diagram and select the shape that needs to be replaced</a:t>
              </a:r>
              <a:endParaRPr lang="zh-CN" altLang="en-US" sz="1000" dirty="0">
                <a:solidFill>
                  <a:srgbClr val="2F2F2F"/>
                </a:solidFill>
              </a:endParaRPr>
            </a:p>
          </p:txBody>
        </p:sp>
        <p:sp>
          <p:nvSpPr>
            <p:cNvPr id="350" name="椭圆 349"/>
            <p:cNvSpPr/>
            <p:nvPr/>
          </p:nvSpPr>
          <p:spPr>
            <a:xfrm>
              <a:off x="673100"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zh-CN" altLang="en-US" sz="1200" dirty="0"/>
            </a:p>
          </p:txBody>
        </p:sp>
      </p:grpSp>
      <p:sp>
        <p:nvSpPr>
          <p:cNvPr id="890" name="Right Arrow 16">
            <a:extLst>
              <a:ext uri="{FF2B5EF4-FFF2-40B4-BE49-F238E27FC236}">
                <a16:creationId xmlns="" xmlns:a14="http://schemas.microsoft.com/office/drawing/2010/main" xmlns:p14="http://schemas.microsoft.com/office/powerpoint/2010/main" xmlns:a16="http://schemas.microsoft.com/office/drawing/2014/main" id="{C18997BC-8A46-4480-BDE2-8A42CE9D6E96}"/>
              </a:ext>
            </a:extLst>
          </p:cNvPr>
          <p:cNvSpPr/>
          <p:nvPr/>
        </p:nvSpPr>
        <p:spPr>
          <a:xfrm>
            <a:off x="4284308"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3" name="文本框 612">
            <a:extLst>
              <a:ext uri="{FF2B5EF4-FFF2-40B4-BE49-F238E27FC236}">
                <a16:creationId xmlns="" xmlns:a14="http://schemas.microsoft.com/office/drawing/2010/main" xmlns:p14="http://schemas.microsoft.com/office/powerpoint/2010/main" xmlns:a16="http://schemas.microsoft.com/office/drawing/2014/main" id="{8AD2200D-CA44-4767-84EF-C1856654B4FA}"/>
              </a:ext>
            </a:extLst>
          </p:cNvPr>
          <p:cNvSpPr txBox="1"/>
          <p:nvPr/>
        </p:nvSpPr>
        <p:spPr>
          <a:xfrm>
            <a:off x="4916703" y="5387482"/>
            <a:ext cx="2558947" cy="553998"/>
          </a:xfrm>
          <a:prstGeom prst="rect">
            <a:avLst/>
          </a:prstGeom>
          <a:noFill/>
        </p:spPr>
        <p:txBody>
          <a:bodyPr wrap="square" rtlCol="0" anchor="ctr">
            <a:spAutoFit/>
          </a:bodyPr>
          <a:lstStyle/>
          <a:p>
            <a:r>
              <a:rPr lang="zh-CN" altLang="en-US" sz="1000" dirty="0">
                <a:solidFill>
                  <a:srgbClr val="2F2F2F"/>
                </a:solidFill>
              </a:rPr>
              <a:t>点击 </a:t>
            </a:r>
            <a:r>
              <a:rPr lang="en-US" altLang="zh-CN" sz="1000" dirty="0">
                <a:solidFill>
                  <a:srgbClr val="2F2F2F"/>
                </a:solidFill>
              </a:rPr>
              <a:t>iSlide【</a:t>
            </a:r>
            <a:r>
              <a:rPr lang="zh-CN" altLang="en-US" sz="1000" dirty="0">
                <a:solidFill>
                  <a:srgbClr val="2F2F2F"/>
                </a:solidFill>
              </a:rPr>
              <a:t>插图库</a:t>
            </a:r>
            <a:r>
              <a:rPr lang="en-US" altLang="zh-CN" sz="1000" dirty="0">
                <a:solidFill>
                  <a:srgbClr val="2F2F2F"/>
                </a:solidFill>
              </a:rPr>
              <a:t>】</a:t>
            </a:r>
            <a:r>
              <a:rPr lang="zh-CN" altLang="en-US" sz="1000" dirty="0">
                <a:solidFill>
                  <a:srgbClr val="2F2F2F"/>
                </a:solidFill>
              </a:rPr>
              <a:t>中的插图</a:t>
            </a:r>
            <a:r>
              <a:rPr lang="zh-CN" altLang="en-US" sz="1000">
                <a:solidFill>
                  <a:srgbClr val="2F2F2F"/>
                </a:solidFill>
              </a:rPr>
              <a:t>替</a:t>
            </a:r>
            <a:r>
              <a:rPr lang="zh-CN" altLang="en-US" sz="1000" smtClean="0">
                <a:solidFill>
                  <a:srgbClr val="2F2F2F"/>
                </a:solidFill>
              </a:rPr>
              <a:t>换</a:t>
            </a:r>
            <a:r>
              <a:rPr lang="zh-CN" altLang="en-US" sz="100" smtClean="0">
                <a:solidFill>
                  <a:srgbClr val="2F2F2F"/>
                </a:solidFill>
              </a:rPr>
              <a:t> </a:t>
            </a:r>
            <a:endParaRPr lang="en-US" altLang="zh-CN" sz="100" dirty="0">
              <a:solidFill>
                <a:srgbClr val="2F2F2F"/>
              </a:solidFill>
            </a:endParaRPr>
          </a:p>
          <a:p>
            <a:r>
              <a:rPr lang="en-US" altLang="zh-CN" sz="1000" dirty="0">
                <a:solidFill>
                  <a:srgbClr val="2F2F2F"/>
                </a:solidFill>
              </a:rPr>
              <a:t>Click the target vector in iSlide “Vector Library” to insert it into the diagram</a:t>
            </a:r>
            <a:endParaRPr lang="zh-CN" altLang="en-US" sz="1000" dirty="0">
              <a:solidFill>
                <a:srgbClr val="2F2F2F"/>
              </a:solidFill>
            </a:endParaRPr>
          </a:p>
        </p:txBody>
      </p:sp>
      <p:sp>
        <p:nvSpPr>
          <p:cNvPr id="614" name="椭圆 613">
            <a:extLst>
              <a:ext uri="{FF2B5EF4-FFF2-40B4-BE49-F238E27FC236}">
                <a16:creationId xmlns="" xmlns:a14="http://schemas.microsoft.com/office/drawing/2010/main" xmlns:p14="http://schemas.microsoft.com/office/powerpoint/2010/main" xmlns:a16="http://schemas.microsoft.com/office/drawing/2014/main" id="{0EF98DBB-FD28-4F75-8C30-91D37F4F411F}"/>
              </a:ext>
            </a:extLst>
          </p:cNvPr>
          <p:cNvSpPr/>
          <p:nvPr/>
        </p:nvSpPr>
        <p:spPr>
          <a:xfrm>
            <a:off x="4595244" y="5526315"/>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zh-CN" altLang="en-US" sz="1200" dirty="0"/>
          </a:p>
        </p:txBody>
      </p:sp>
      <p:sp>
        <p:nvSpPr>
          <p:cNvPr id="891" name="Right Arrow 751">
            <a:extLst>
              <a:ext uri="{FF2B5EF4-FFF2-40B4-BE49-F238E27FC236}">
                <a16:creationId xmlns="" xmlns:a14="http://schemas.microsoft.com/office/drawing/2010/main" xmlns:p14="http://schemas.microsoft.com/office/powerpoint/2010/main" xmlns:a16="http://schemas.microsoft.com/office/drawing/2014/main" id="{262E38B2-0226-44BA-9105-CB532FA15FCA}"/>
              </a:ext>
            </a:extLst>
          </p:cNvPr>
          <p:cNvSpPr/>
          <p:nvPr/>
        </p:nvSpPr>
        <p:spPr>
          <a:xfrm>
            <a:off x="7720845" y="3338119"/>
            <a:ext cx="174147" cy="156344"/>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solidFill>
            <a:srgbClr val="867B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3" name="文本框 752">
            <a:extLst>
              <a:ext uri="{FF2B5EF4-FFF2-40B4-BE49-F238E27FC236}">
                <a16:creationId xmlns="" xmlns:a14="http://schemas.microsoft.com/office/drawing/2010/main" xmlns:p14="http://schemas.microsoft.com/office/powerpoint/2010/main" xmlns:a16="http://schemas.microsoft.com/office/drawing/2014/main" id="{64E2827D-DD54-493E-8009-F97E8BD7C996}"/>
              </a:ext>
            </a:extLst>
          </p:cNvPr>
          <p:cNvSpPr txBox="1"/>
          <p:nvPr/>
        </p:nvSpPr>
        <p:spPr>
          <a:xfrm>
            <a:off x="8346455" y="5464436"/>
            <a:ext cx="3174039" cy="400110"/>
          </a:xfrm>
          <a:prstGeom prst="rect">
            <a:avLst/>
          </a:prstGeom>
          <a:noFill/>
        </p:spPr>
        <p:txBody>
          <a:bodyPr wrap="square" rtlCol="0" anchor="ctr">
            <a:spAutoFit/>
          </a:bodyPr>
          <a:lstStyle/>
          <a:p>
            <a:r>
              <a:rPr lang="zh-CN" altLang="en-US" sz="1000">
                <a:solidFill>
                  <a:srgbClr val="2F2F2F"/>
                </a:solidFill>
              </a:rPr>
              <a:t>替</a:t>
            </a:r>
            <a:r>
              <a:rPr lang="zh-CN" altLang="en-US" sz="1000" smtClean="0">
                <a:solidFill>
                  <a:srgbClr val="2F2F2F"/>
                </a:solidFill>
              </a:rPr>
              <a:t>换</a:t>
            </a:r>
            <a:r>
              <a:rPr lang="zh-CN" altLang="en-US" sz="100" smtClean="0">
                <a:solidFill>
                  <a:srgbClr val="2F2F2F"/>
                </a:solidFill>
              </a:rPr>
              <a:t> </a:t>
            </a:r>
            <a:r>
              <a:rPr lang="zh-CN" altLang="en-US" sz="1000" smtClean="0">
                <a:solidFill>
                  <a:srgbClr val="2F2F2F"/>
                </a:solidFill>
              </a:rPr>
              <a:t>成功</a:t>
            </a:r>
            <a:endParaRPr lang="en-US" altLang="zh-CN" sz="1000" dirty="0">
              <a:solidFill>
                <a:srgbClr val="2F2F2F"/>
              </a:solidFill>
            </a:endParaRPr>
          </a:p>
          <a:p>
            <a:r>
              <a:rPr lang="en-US" altLang="zh-CN" sz="1000" dirty="0">
                <a:solidFill>
                  <a:srgbClr val="2F2F2F"/>
                </a:solidFill>
              </a:rPr>
              <a:t>Done</a:t>
            </a:r>
            <a:endParaRPr lang="zh-CN" altLang="en-US" sz="1000" dirty="0">
              <a:solidFill>
                <a:srgbClr val="2F2F2F"/>
              </a:solidFill>
            </a:endParaRPr>
          </a:p>
        </p:txBody>
      </p:sp>
      <p:sp>
        <p:nvSpPr>
          <p:cNvPr id="754" name="椭圆 753">
            <a:extLst>
              <a:ext uri="{FF2B5EF4-FFF2-40B4-BE49-F238E27FC236}">
                <a16:creationId xmlns="" xmlns:a14="http://schemas.microsoft.com/office/drawing/2010/main" xmlns:p14="http://schemas.microsoft.com/office/powerpoint/2010/main" xmlns:a16="http://schemas.microsoft.com/office/drawing/2014/main" id="{2CAE1083-0567-4F35-9DA3-912D7BA86E08}"/>
              </a:ext>
            </a:extLst>
          </p:cNvPr>
          <p:cNvSpPr/>
          <p:nvPr/>
        </p:nvSpPr>
        <p:spPr>
          <a:xfrm>
            <a:off x="8024992" y="5526321"/>
            <a:ext cx="276343" cy="276343"/>
          </a:xfrm>
          <a:prstGeom prst="ellipse">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3</a:t>
            </a:r>
            <a:endParaRPr lang="zh-CN" altLang="en-US" sz="1200" dirty="0"/>
          </a:p>
        </p:txBody>
      </p:sp>
      <p:grpSp>
        <p:nvGrpSpPr>
          <p:cNvPr id="13" name="组合 12">
            <a:extLst>
              <a:ext uri="{FF2B5EF4-FFF2-40B4-BE49-F238E27FC236}">
                <a16:creationId xmlns="" xmlns:a14="http://schemas.microsoft.com/office/drawing/2010/main" xmlns:p14="http://schemas.microsoft.com/office/powerpoint/2010/main" xmlns:a16="http://schemas.microsoft.com/office/drawing/2014/main" id="{D81B7CF2-C7AA-46F9-ACA8-EBB3BF1C5334}"/>
              </a:ext>
            </a:extLst>
          </p:cNvPr>
          <p:cNvGrpSpPr/>
          <p:nvPr/>
        </p:nvGrpSpPr>
        <p:grpSpPr>
          <a:xfrm>
            <a:off x="4588450" y="1963867"/>
            <a:ext cx="3002400" cy="3200416"/>
            <a:chOff x="4595239" y="1963866"/>
            <a:chExt cx="3002400" cy="3200416"/>
          </a:xfrm>
        </p:grpSpPr>
        <p:sp>
          <p:nvSpPr>
            <p:cNvPr id="302" name="矩形 301">
              <a:extLst>
                <a:ext uri="{FF2B5EF4-FFF2-40B4-BE49-F238E27FC236}">
                  <a16:creationId xmlns="" xmlns:a14="http://schemas.microsoft.com/office/drawing/2010/main" xmlns:p14="http://schemas.microsoft.com/office/powerpoint/2010/main" xmlns:a16="http://schemas.microsoft.com/office/drawing/2014/main" id="{EB95F60D-A0A5-4CA6-84FF-3A5E2CC59F42}"/>
                </a:ext>
              </a:extLst>
            </p:cNvPr>
            <p:cNvSpPr/>
            <p:nvPr/>
          </p:nvSpPr>
          <p:spPr>
            <a:xfrm>
              <a:off x="4595239" y="1963866"/>
              <a:ext cx="3002400" cy="3002400"/>
            </a:xfrm>
            <a:prstGeom prst="rect">
              <a:avLst/>
            </a:prstGeom>
            <a:gradFill>
              <a:gsLst>
                <a:gs pos="80000">
                  <a:schemeClr val="bg1"/>
                </a:gs>
                <a:gs pos="100000">
                  <a:schemeClr val="bg1">
                    <a:alpha val="0"/>
                  </a:schemeClr>
                </a:gs>
              </a:gsLst>
              <a:lin ang="5400000" scaled="1"/>
            </a:gradFill>
            <a:ln w="9525">
              <a:noFill/>
            </a:ln>
            <a:effectLst>
              <a:outerShdw blurRad="63500" sx="102000" sy="102000" algn="ctr" rotWithShape="0">
                <a:srgbClr val="E7E5EA">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53" name="组合 152">
              <a:extLst>
                <a:ext uri="{FF2B5EF4-FFF2-40B4-BE49-F238E27FC236}">
                  <a16:creationId xmlns="" xmlns:a14="http://schemas.microsoft.com/office/drawing/2010/main" xmlns:p14="http://schemas.microsoft.com/office/powerpoint/2010/main" xmlns:a16="http://schemas.microsoft.com/office/drawing/2014/main" id="{A63C04F4-C358-4500-9952-9EF5BBBE121E}"/>
                </a:ext>
              </a:extLst>
            </p:cNvPr>
            <p:cNvGrpSpPr/>
            <p:nvPr/>
          </p:nvGrpSpPr>
          <p:grpSpPr>
            <a:xfrm>
              <a:off x="4706067" y="2686508"/>
              <a:ext cx="2780745" cy="2477774"/>
              <a:chOff x="5543523" y="3950927"/>
              <a:chExt cx="2485245" cy="2214470"/>
            </a:xfrm>
            <a:solidFill>
              <a:srgbClr val="E7E5EA"/>
            </a:solidFill>
          </p:grpSpPr>
          <p:sp>
            <p:nvSpPr>
              <p:cNvPr id="154" name="矩形: 圆角 153">
                <a:extLst>
                  <a:ext uri="{FF2B5EF4-FFF2-40B4-BE49-F238E27FC236}">
                    <a16:creationId xmlns="" xmlns:a14="http://schemas.microsoft.com/office/drawing/2010/main" xmlns:p14="http://schemas.microsoft.com/office/powerpoint/2010/main" xmlns:a16="http://schemas.microsoft.com/office/drawing/2014/main" id="{F6ABABC0-F43F-4F7C-A81E-B32B79EAE147}"/>
                  </a:ext>
                </a:extLst>
              </p:cNvPr>
              <p:cNvSpPr>
                <a:spLocks noChangeAspect="1"/>
              </p:cNvSpPr>
              <p:nvPr/>
            </p:nvSpPr>
            <p:spPr>
              <a:xfrm>
                <a:off x="5543523" y="3950927"/>
                <a:ext cx="1189177" cy="668912"/>
              </a:xfrm>
              <a:prstGeom prst="roundRect">
                <a:avLst>
                  <a:gd name="adj" fmla="val 4418"/>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5" name="矩形: 圆角 154">
                <a:extLst>
                  <a:ext uri="{FF2B5EF4-FFF2-40B4-BE49-F238E27FC236}">
                    <a16:creationId xmlns="" xmlns:a14="http://schemas.microsoft.com/office/drawing/2010/main" xmlns:p14="http://schemas.microsoft.com/office/powerpoint/2010/main" xmlns:a16="http://schemas.microsoft.com/office/drawing/2014/main" id="{EF1FB13C-2546-480B-A3F8-637DD57A2E9A}"/>
                  </a:ext>
                </a:extLst>
              </p:cNvPr>
              <p:cNvSpPr>
                <a:spLocks noChangeAspect="1"/>
              </p:cNvSpPr>
              <p:nvPr/>
            </p:nvSpPr>
            <p:spPr>
              <a:xfrm>
                <a:off x="5543523" y="4723706"/>
                <a:ext cx="1189177" cy="668912"/>
              </a:xfrm>
              <a:prstGeom prst="roundRect">
                <a:avLst>
                  <a:gd name="adj" fmla="val 4418"/>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6" name="矩形: 圆角 155">
                <a:extLst>
                  <a:ext uri="{FF2B5EF4-FFF2-40B4-BE49-F238E27FC236}">
                    <a16:creationId xmlns="" xmlns:a14="http://schemas.microsoft.com/office/drawing/2010/main" xmlns:p14="http://schemas.microsoft.com/office/powerpoint/2010/main" xmlns:a16="http://schemas.microsoft.com/office/drawing/2014/main" id="{BC5AD51A-7A84-49B0-B8D0-BFC3CEC38872}"/>
                  </a:ext>
                </a:extLst>
              </p:cNvPr>
              <p:cNvSpPr>
                <a:spLocks noChangeAspect="1"/>
              </p:cNvSpPr>
              <p:nvPr/>
            </p:nvSpPr>
            <p:spPr>
              <a:xfrm>
                <a:off x="5543523" y="5496485"/>
                <a:ext cx="1189177" cy="668912"/>
              </a:xfrm>
              <a:prstGeom prst="roundRect">
                <a:avLst>
                  <a:gd name="adj" fmla="val 4418"/>
                </a:avLst>
              </a:prstGeom>
              <a:gradFill>
                <a:gsLst>
                  <a:gs pos="0">
                    <a:srgbClr val="E7E5EA"/>
                  </a:gs>
                  <a:gs pos="62000">
                    <a:srgbClr val="E7E5EA">
                      <a:alpha val="0"/>
                    </a:srgb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7" name="矩形: 圆角 156">
                <a:extLst>
                  <a:ext uri="{FF2B5EF4-FFF2-40B4-BE49-F238E27FC236}">
                    <a16:creationId xmlns="" xmlns:a14="http://schemas.microsoft.com/office/drawing/2010/main" xmlns:p14="http://schemas.microsoft.com/office/powerpoint/2010/main" xmlns:a16="http://schemas.microsoft.com/office/drawing/2014/main" id="{20717845-5E08-43BB-B73D-0D6866386EE2}"/>
                  </a:ext>
                </a:extLst>
              </p:cNvPr>
              <p:cNvSpPr>
                <a:spLocks noChangeAspect="1"/>
              </p:cNvSpPr>
              <p:nvPr/>
            </p:nvSpPr>
            <p:spPr>
              <a:xfrm>
                <a:off x="6839591" y="5496485"/>
                <a:ext cx="1189177" cy="668912"/>
              </a:xfrm>
              <a:prstGeom prst="roundRect">
                <a:avLst>
                  <a:gd name="adj" fmla="val 4418"/>
                </a:avLst>
              </a:prstGeom>
              <a:gradFill>
                <a:gsLst>
                  <a:gs pos="0">
                    <a:srgbClr val="E7E5EA"/>
                  </a:gs>
                  <a:gs pos="62000">
                    <a:srgbClr val="E7E5EA">
                      <a:alpha val="0"/>
                    </a:srgb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圆角 157">
                <a:extLst>
                  <a:ext uri="{FF2B5EF4-FFF2-40B4-BE49-F238E27FC236}">
                    <a16:creationId xmlns="" xmlns:a14="http://schemas.microsoft.com/office/drawing/2010/main" xmlns:p14="http://schemas.microsoft.com/office/powerpoint/2010/main" xmlns:a16="http://schemas.microsoft.com/office/drawing/2014/main" id="{04273410-3874-4C71-9C4E-4D25FA658C6F}"/>
                  </a:ext>
                </a:extLst>
              </p:cNvPr>
              <p:cNvSpPr>
                <a:spLocks noChangeAspect="1"/>
              </p:cNvSpPr>
              <p:nvPr/>
            </p:nvSpPr>
            <p:spPr>
              <a:xfrm>
                <a:off x="6839591" y="4723706"/>
                <a:ext cx="1189177" cy="668912"/>
              </a:xfrm>
              <a:prstGeom prst="roundRect">
                <a:avLst>
                  <a:gd name="adj" fmla="val 4418"/>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圆角 159">
                <a:extLst>
                  <a:ext uri="{FF2B5EF4-FFF2-40B4-BE49-F238E27FC236}">
                    <a16:creationId xmlns="" xmlns:a14="http://schemas.microsoft.com/office/drawing/2010/main" xmlns:p14="http://schemas.microsoft.com/office/powerpoint/2010/main" xmlns:a16="http://schemas.microsoft.com/office/drawing/2014/main" id="{4491213B-312B-4965-A8AF-91558B9C4872}"/>
                  </a:ext>
                </a:extLst>
              </p:cNvPr>
              <p:cNvSpPr>
                <a:spLocks noChangeAspect="1"/>
              </p:cNvSpPr>
              <p:nvPr/>
            </p:nvSpPr>
            <p:spPr>
              <a:xfrm>
                <a:off x="6839591" y="3950927"/>
                <a:ext cx="1189177" cy="668912"/>
              </a:xfrm>
              <a:prstGeom prst="roundRect">
                <a:avLst>
                  <a:gd name="adj" fmla="val 4418"/>
                </a:avLst>
              </a:prstGeom>
              <a:noFill/>
              <a:ln w="19050">
                <a:solidFill>
                  <a:srgbClr val="F7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a:extLst>
                <a:ext uri="{FF2B5EF4-FFF2-40B4-BE49-F238E27FC236}">
                  <a16:creationId xmlns="" xmlns:a14="http://schemas.microsoft.com/office/drawing/2010/main" xmlns:p14="http://schemas.microsoft.com/office/powerpoint/2010/main" xmlns:a16="http://schemas.microsoft.com/office/drawing/2014/main" id="{6771DD05-1958-4BBA-A29F-081CA2709801}"/>
                </a:ext>
              </a:extLst>
            </p:cNvPr>
            <p:cNvGrpSpPr/>
            <p:nvPr/>
          </p:nvGrpSpPr>
          <p:grpSpPr>
            <a:xfrm>
              <a:off x="4595239" y="1963866"/>
              <a:ext cx="3002400" cy="320240"/>
              <a:chOff x="8616223" y="1963866"/>
              <a:chExt cx="3002400" cy="320240"/>
            </a:xfrm>
          </p:grpSpPr>
          <p:sp>
            <p:nvSpPr>
              <p:cNvPr id="304" name="矩形 303">
                <a:extLst>
                  <a:ext uri="{FF2B5EF4-FFF2-40B4-BE49-F238E27FC236}">
                    <a16:creationId xmlns="" xmlns:a14="http://schemas.microsoft.com/office/drawing/2010/main" xmlns:p14="http://schemas.microsoft.com/office/powerpoint/2010/main" xmlns:a16="http://schemas.microsoft.com/office/drawing/2014/main" id="{7398D68E-9E0E-4C67-8760-46BFB1A0317C}"/>
                  </a:ext>
                </a:extLst>
              </p:cNvPr>
              <p:cNvSpPr/>
              <p:nvPr/>
            </p:nvSpPr>
            <p:spPr>
              <a:xfrm>
                <a:off x="8616223" y="1963866"/>
                <a:ext cx="3002400" cy="320240"/>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06" name="Multiply 213">
                <a:extLst>
                  <a:ext uri="{FF2B5EF4-FFF2-40B4-BE49-F238E27FC236}">
                    <a16:creationId xmlns="" xmlns:a14="http://schemas.microsoft.com/office/drawing/2010/main" xmlns:p14="http://schemas.microsoft.com/office/powerpoint/2010/main" xmlns:a16="http://schemas.microsoft.com/office/drawing/2014/main" id="{43E705A9-8DE1-4719-A1A7-37B0C64B2F5A}"/>
                  </a:ext>
                </a:extLst>
              </p:cNvPr>
              <p:cNvSpPr>
                <a:spLocks noChangeAspect="1"/>
              </p:cNvSpPr>
              <p:nvPr/>
            </p:nvSpPr>
            <p:spPr>
              <a:xfrm>
                <a:off x="11404732" y="2067944"/>
                <a:ext cx="112084" cy="112084"/>
              </a:xfrm>
              <a:custGeom>
                <a:avLst/>
                <a:gdLst>
                  <a:gd name="T0" fmla="*/ 11040 w 11360"/>
                  <a:gd name="T1" fmla="*/ 320 h 11360"/>
                  <a:gd name="T2" fmla="*/ 11040 w 11360"/>
                  <a:gd name="T3" fmla="*/ 1360 h 11360"/>
                  <a:gd name="T4" fmla="*/ 6720 w 11360"/>
                  <a:gd name="T5" fmla="*/ 5680 h 11360"/>
                  <a:gd name="T6" fmla="*/ 11040 w 11360"/>
                  <a:gd name="T7" fmla="*/ 10000 h 11360"/>
                  <a:gd name="T8" fmla="*/ 11040 w 11360"/>
                  <a:gd name="T9" fmla="*/ 11040 h 11360"/>
                  <a:gd name="T10" fmla="*/ 10000 w 11360"/>
                  <a:gd name="T11" fmla="*/ 11040 h 11360"/>
                  <a:gd name="T12" fmla="*/ 5680 w 11360"/>
                  <a:gd name="T13" fmla="*/ 6720 h 11360"/>
                  <a:gd name="T14" fmla="*/ 1360 w 11360"/>
                  <a:gd name="T15" fmla="*/ 11040 h 11360"/>
                  <a:gd name="T16" fmla="*/ 320 w 11360"/>
                  <a:gd name="T17" fmla="*/ 11040 h 11360"/>
                  <a:gd name="T18" fmla="*/ 320 w 11360"/>
                  <a:gd name="T19" fmla="*/ 10000 h 11360"/>
                  <a:gd name="T20" fmla="*/ 4640 w 11360"/>
                  <a:gd name="T21" fmla="*/ 5680 h 11360"/>
                  <a:gd name="T22" fmla="*/ 320 w 11360"/>
                  <a:gd name="T23" fmla="*/ 1360 h 11360"/>
                  <a:gd name="T24" fmla="*/ 320 w 11360"/>
                  <a:gd name="T25" fmla="*/ 320 h 11360"/>
                  <a:gd name="T26" fmla="*/ 1360 w 11360"/>
                  <a:gd name="T27" fmla="*/ 320 h 11360"/>
                  <a:gd name="T28" fmla="*/ 5680 w 11360"/>
                  <a:gd name="T29" fmla="*/ 4640 h 11360"/>
                  <a:gd name="T30" fmla="*/ 10000 w 11360"/>
                  <a:gd name="T31" fmla="*/ 320 h 11360"/>
                  <a:gd name="T32" fmla="*/ 11040 w 11360"/>
                  <a:gd name="T33" fmla="*/ 320 h 1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60" h="11360">
                    <a:moveTo>
                      <a:pt x="11040" y="320"/>
                    </a:moveTo>
                    <a:cubicBezTo>
                      <a:pt x="11360" y="640"/>
                      <a:pt x="11360" y="1120"/>
                      <a:pt x="11040" y="1360"/>
                    </a:cubicBezTo>
                    <a:lnTo>
                      <a:pt x="6720" y="5680"/>
                    </a:lnTo>
                    <a:lnTo>
                      <a:pt x="11040" y="10000"/>
                    </a:lnTo>
                    <a:cubicBezTo>
                      <a:pt x="11360" y="10320"/>
                      <a:pt x="11360" y="10800"/>
                      <a:pt x="11040" y="11040"/>
                    </a:cubicBezTo>
                    <a:cubicBezTo>
                      <a:pt x="10720" y="11360"/>
                      <a:pt x="10240" y="11360"/>
                      <a:pt x="10000" y="11040"/>
                    </a:cubicBezTo>
                    <a:lnTo>
                      <a:pt x="5680" y="6720"/>
                    </a:lnTo>
                    <a:lnTo>
                      <a:pt x="1360" y="11040"/>
                    </a:lnTo>
                    <a:cubicBezTo>
                      <a:pt x="1040" y="11360"/>
                      <a:pt x="560" y="11360"/>
                      <a:pt x="320" y="11040"/>
                    </a:cubicBezTo>
                    <a:cubicBezTo>
                      <a:pt x="0" y="10720"/>
                      <a:pt x="0" y="10240"/>
                      <a:pt x="320" y="10000"/>
                    </a:cubicBezTo>
                    <a:lnTo>
                      <a:pt x="4640" y="5680"/>
                    </a:lnTo>
                    <a:lnTo>
                      <a:pt x="320" y="1360"/>
                    </a:lnTo>
                    <a:cubicBezTo>
                      <a:pt x="0" y="1040"/>
                      <a:pt x="0" y="560"/>
                      <a:pt x="320" y="320"/>
                    </a:cubicBezTo>
                    <a:cubicBezTo>
                      <a:pt x="640" y="80"/>
                      <a:pt x="1120" y="0"/>
                      <a:pt x="1360" y="320"/>
                    </a:cubicBezTo>
                    <a:lnTo>
                      <a:pt x="5680" y="4640"/>
                    </a:lnTo>
                    <a:lnTo>
                      <a:pt x="10000" y="320"/>
                    </a:lnTo>
                    <a:cubicBezTo>
                      <a:pt x="10240" y="0"/>
                      <a:pt x="10800" y="0"/>
                      <a:pt x="11040" y="320"/>
                    </a:cubicBezTo>
                    <a:close/>
                  </a:path>
                </a:pathLst>
              </a:cu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a:defRPr/>
                </a:pPr>
                <a:endParaRPr lang="zh-CN" altLang="en-US" kern="0">
                  <a:solidFill>
                    <a:srgbClr val="FFFFFF"/>
                  </a:solidFill>
                  <a:latin typeface="Arial"/>
                  <a:ea typeface="微软雅黑"/>
                </a:endParaRPr>
              </a:p>
            </p:txBody>
          </p:sp>
        </p:grpSp>
        <p:sp>
          <p:nvSpPr>
            <p:cNvPr id="332" name="矩形 331">
              <a:extLst>
                <a:ext uri="{FF2B5EF4-FFF2-40B4-BE49-F238E27FC236}">
                  <a16:creationId xmlns="" xmlns:a14="http://schemas.microsoft.com/office/drawing/2010/main" xmlns:p14="http://schemas.microsoft.com/office/powerpoint/2010/main" xmlns:a16="http://schemas.microsoft.com/office/drawing/2014/main" id="{45B452B5-600E-402C-A6E0-97D72A78CA3F}"/>
                </a:ext>
              </a:extLst>
            </p:cNvPr>
            <p:cNvSpPr/>
            <p:nvPr/>
          </p:nvSpPr>
          <p:spPr>
            <a:xfrm>
              <a:off x="4715292" y="2038873"/>
              <a:ext cx="1548011" cy="153888"/>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54">
                <a:defRPr/>
              </a:pPr>
              <a:r>
                <a:rPr lang="zh-CN" altLang="en-US" sz="1000" kern="0" dirty="0">
                  <a:solidFill>
                    <a:srgbClr val="FFFFFF"/>
                  </a:solidFill>
                </a:rPr>
                <a:t>插图</a:t>
              </a:r>
              <a:r>
                <a:rPr lang="zh-CN" altLang="en-US" sz="1000" kern="0">
                  <a:solidFill>
                    <a:srgbClr val="FFFFFF"/>
                  </a:solidFill>
                </a:rPr>
                <a:t>库 </a:t>
              </a:r>
              <a:r>
                <a:rPr lang="zh-CN" altLang="en-US" sz="100" kern="0" smtClean="0">
                  <a:solidFill>
                    <a:srgbClr val="FFFFFF"/>
                  </a:solidFill>
                </a:rPr>
                <a:t> </a:t>
              </a:r>
              <a:r>
                <a:rPr lang="en-US" altLang="zh-CN" sz="1000" kern="0" smtClean="0">
                  <a:solidFill>
                    <a:srgbClr val="FFFFFF"/>
                  </a:solidFill>
                </a:rPr>
                <a:t>/ </a:t>
              </a:r>
              <a:r>
                <a:rPr lang="en-US" altLang="zh-CN" sz="1000" kern="0" dirty="0">
                  <a:solidFill>
                    <a:srgbClr val="FFFFFF"/>
                  </a:solidFill>
                </a:rPr>
                <a:t>Vector Library</a:t>
              </a:r>
              <a:endParaRPr lang="zh-CN" altLang="en-US" sz="1000" kern="0" dirty="0">
                <a:solidFill>
                  <a:srgbClr val="FFFFFF"/>
                </a:solidFill>
              </a:endParaRPr>
            </a:p>
          </p:txBody>
        </p:sp>
        <p:grpSp>
          <p:nvGrpSpPr>
            <p:cNvPr id="335" name="组合 334">
              <a:extLst>
                <a:ext uri="{FF2B5EF4-FFF2-40B4-BE49-F238E27FC236}">
                  <a16:creationId xmlns="" xmlns:a14="http://schemas.microsoft.com/office/drawing/2010/main" xmlns:p14="http://schemas.microsoft.com/office/powerpoint/2010/main" xmlns:a16="http://schemas.microsoft.com/office/drawing/2014/main" id="{CEBCA69B-D1BD-4ED3-8A2A-EB25AD703A2E}"/>
                </a:ext>
              </a:extLst>
            </p:cNvPr>
            <p:cNvGrpSpPr/>
            <p:nvPr/>
          </p:nvGrpSpPr>
          <p:grpSpPr>
            <a:xfrm>
              <a:off x="4715293" y="2404041"/>
              <a:ext cx="1638861" cy="160073"/>
              <a:chOff x="4248155" y="2141651"/>
              <a:chExt cx="1474301" cy="144000"/>
            </a:xfrm>
            <a:solidFill>
              <a:srgbClr val="E7E5EA"/>
            </a:solidFill>
          </p:grpSpPr>
          <p:sp>
            <p:nvSpPr>
              <p:cNvPr id="489" name="矩形 488">
                <a:extLst>
                  <a:ext uri="{FF2B5EF4-FFF2-40B4-BE49-F238E27FC236}">
                    <a16:creationId xmlns="" xmlns:a14="http://schemas.microsoft.com/office/drawing/2010/main" xmlns:p14="http://schemas.microsoft.com/office/powerpoint/2010/main" xmlns:a16="http://schemas.microsoft.com/office/drawing/2014/main" id="{0F78271F-C2BF-49C2-BC46-681981BE5043}"/>
                  </a:ext>
                </a:extLst>
              </p:cNvPr>
              <p:cNvSpPr>
                <a:spLocks/>
              </p:cNvSpPr>
              <p:nvPr/>
            </p:nvSpPr>
            <p:spPr>
              <a:xfrm>
                <a:off x="424815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0" name="矩形 489">
                <a:extLst>
                  <a:ext uri="{FF2B5EF4-FFF2-40B4-BE49-F238E27FC236}">
                    <a16:creationId xmlns="" xmlns:a14="http://schemas.microsoft.com/office/drawing/2010/main" xmlns:p14="http://schemas.microsoft.com/office/powerpoint/2010/main" xmlns:a16="http://schemas.microsoft.com/office/drawing/2014/main" id="{A3015197-78E9-42A1-B8A4-70DAA4C54124}"/>
                  </a:ext>
                </a:extLst>
              </p:cNvPr>
              <p:cNvSpPr>
                <a:spLocks/>
              </p:cNvSpPr>
              <p:nvPr/>
            </p:nvSpPr>
            <p:spPr>
              <a:xfrm>
                <a:off x="4648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1" name="矩形 490">
                <a:extLst>
                  <a:ext uri="{FF2B5EF4-FFF2-40B4-BE49-F238E27FC236}">
                    <a16:creationId xmlns="" xmlns:a14="http://schemas.microsoft.com/office/drawing/2010/main" xmlns:p14="http://schemas.microsoft.com/office/powerpoint/2010/main" xmlns:a16="http://schemas.microsoft.com/office/drawing/2014/main" id="{BBC16AC2-873F-45AE-B3C1-DA18A14F30AD}"/>
                  </a:ext>
                </a:extLst>
              </p:cNvPr>
              <p:cNvSpPr>
                <a:spLocks/>
              </p:cNvSpPr>
              <p:nvPr/>
            </p:nvSpPr>
            <p:spPr>
              <a:xfrm>
                <a:off x="5044245"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95" name="矩形 494">
                <a:extLst>
                  <a:ext uri="{FF2B5EF4-FFF2-40B4-BE49-F238E27FC236}">
                    <a16:creationId xmlns="" xmlns:a14="http://schemas.microsoft.com/office/drawing/2010/main" xmlns:p14="http://schemas.microsoft.com/office/powerpoint/2010/main" xmlns:a16="http://schemas.microsoft.com/office/drawing/2014/main" id="{9C5D8EE9-3878-48C8-9E66-C90EC64D4EC8}"/>
                  </a:ext>
                </a:extLst>
              </p:cNvPr>
              <p:cNvSpPr>
                <a:spLocks/>
              </p:cNvSpPr>
              <p:nvPr/>
            </p:nvSpPr>
            <p:spPr>
              <a:xfrm>
                <a:off x="5434456"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336" name="组合 335">
              <a:extLst>
                <a:ext uri="{FF2B5EF4-FFF2-40B4-BE49-F238E27FC236}">
                  <a16:creationId xmlns="" xmlns:a14="http://schemas.microsoft.com/office/drawing/2010/main" xmlns:p14="http://schemas.microsoft.com/office/powerpoint/2010/main" xmlns:a16="http://schemas.microsoft.com/office/drawing/2014/main" id="{9E841455-3E39-47E0-89F1-4A6589854638}"/>
                </a:ext>
              </a:extLst>
            </p:cNvPr>
            <p:cNvGrpSpPr/>
            <p:nvPr/>
          </p:nvGrpSpPr>
          <p:grpSpPr>
            <a:xfrm>
              <a:off x="6715511" y="2404041"/>
              <a:ext cx="761195" cy="160073"/>
              <a:chOff x="6047529" y="2141651"/>
              <a:chExt cx="684762" cy="144000"/>
            </a:xfrm>
            <a:solidFill>
              <a:srgbClr val="E7E5EA"/>
            </a:solidFill>
          </p:grpSpPr>
          <p:sp>
            <p:nvSpPr>
              <p:cNvPr id="487" name="矩形 486">
                <a:extLst>
                  <a:ext uri="{FF2B5EF4-FFF2-40B4-BE49-F238E27FC236}">
                    <a16:creationId xmlns="" xmlns:a14="http://schemas.microsoft.com/office/drawing/2010/main" xmlns:p14="http://schemas.microsoft.com/office/powerpoint/2010/main" xmlns:a16="http://schemas.microsoft.com/office/drawing/2014/main" id="{AAE592BD-4F78-41C6-A563-482A2416386F}"/>
                  </a:ext>
                </a:extLst>
              </p:cNvPr>
              <p:cNvSpPr>
                <a:spLocks/>
              </p:cNvSpPr>
              <p:nvPr/>
            </p:nvSpPr>
            <p:spPr>
              <a:xfrm>
                <a:off x="6047529"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8" name="矩形 487">
                <a:extLst>
                  <a:ext uri="{FF2B5EF4-FFF2-40B4-BE49-F238E27FC236}">
                    <a16:creationId xmlns="" xmlns:a14="http://schemas.microsoft.com/office/drawing/2010/main" xmlns:p14="http://schemas.microsoft.com/office/powerpoint/2010/main" xmlns:a16="http://schemas.microsoft.com/office/drawing/2014/main" id="{42C3DBA0-3D8A-43C4-BDE9-15381F8C0043}"/>
                  </a:ext>
                </a:extLst>
              </p:cNvPr>
              <p:cNvSpPr>
                <a:spLocks/>
              </p:cNvSpPr>
              <p:nvPr/>
            </p:nvSpPr>
            <p:spPr>
              <a:xfrm>
                <a:off x="6444291" y="2141651"/>
                <a:ext cx="288000" cy="144000"/>
              </a:xfrm>
              <a:prstGeom prst="rect">
                <a:avLst/>
              </a:prstGeom>
              <a:solidFill>
                <a:srgbClr val="F0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3" name="图形 2">
              <a:extLst>
                <a:ext uri="{FF2B5EF4-FFF2-40B4-BE49-F238E27FC236}">
                  <a16:creationId xmlns="" xmlns:a14="http://schemas.microsoft.com/office/drawing/2010/main" xmlns:p14="http://schemas.microsoft.com/office/powerpoint/2010/main" xmlns:a16="http://schemas.microsoft.com/office/drawing/2014/main" id="{FB29E73C-E73F-4438-A526-FE94FF1603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354959" y="2791001"/>
              <a:ext cx="921528" cy="557932"/>
            </a:xfrm>
            <a:prstGeom prst="rect">
              <a:avLst/>
            </a:prstGeom>
          </p:spPr>
        </p:pic>
      </p:grpSp>
      <p:grpSp>
        <p:nvGrpSpPr>
          <p:cNvPr id="7" name="组合 6">
            <a:extLst>
              <a:ext uri="{FF2B5EF4-FFF2-40B4-BE49-F238E27FC236}">
                <a16:creationId xmlns="" xmlns:a14="http://schemas.microsoft.com/office/drawing/2010/main" xmlns:p14="http://schemas.microsoft.com/office/powerpoint/2010/main" xmlns:a16="http://schemas.microsoft.com/office/drawing/2014/main" id="{09D0D9AA-EB60-4923-BEF0-22333512DE9F}"/>
              </a:ext>
            </a:extLst>
          </p:cNvPr>
          <p:cNvGrpSpPr/>
          <p:nvPr/>
        </p:nvGrpSpPr>
        <p:grpSpPr>
          <a:xfrm>
            <a:off x="8024987" y="1959178"/>
            <a:ext cx="3493913" cy="2403813"/>
            <a:chOff x="8024986" y="1959176"/>
            <a:chExt cx="3493913" cy="2403813"/>
          </a:xfrm>
        </p:grpSpPr>
        <p:grpSp>
          <p:nvGrpSpPr>
            <p:cNvPr id="228" name="组合 227">
              <a:extLst>
                <a:ext uri="{FF2B5EF4-FFF2-40B4-BE49-F238E27FC236}">
                  <a16:creationId xmlns="" xmlns:a14="http://schemas.microsoft.com/office/drawing/2010/main" xmlns:p14="http://schemas.microsoft.com/office/powerpoint/2010/main" xmlns:a16="http://schemas.microsoft.com/office/drawing/2014/main" id="{F07805C6-3B6B-4AF9-9448-282317B3FEB6}"/>
                </a:ext>
              </a:extLst>
            </p:cNvPr>
            <p:cNvGrpSpPr/>
            <p:nvPr/>
          </p:nvGrpSpPr>
          <p:grpSpPr>
            <a:xfrm>
              <a:off x="8024986" y="1959176"/>
              <a:ext cx="3493913" cy="2403813"/>
              <a:chOff x="8024986" y="1959176"/>
              <a:chExt cx="3493913" cy="2403813"/>
            </a:xfrm>
          </p:grpSpPr>
          <p:sp>
            <p:nvSpPr>
              <p:cNvPr id="229" name="Freeform 6">
                <a:extLst>
                  <a:ext uri="{FF2B5EF4-FFF2-40B4-BE49-F238E27FC236}">
                    <a16:creationId xmlns="" xmlns:a14="http://schemas.microsoft.com/office/drawing/2010/main" xmlns:p14="http://schemas.microsoft.com/office/powerpoint/2010/main" xmlns:a16="http://schemas.microsoft.com/office/drawing/2014/main" id="{79502B8B-CFDB-43D8-A905-DFE5C5BD4280}"/>
                  </a:ext>
                </a:extLst>
              </p:cNvPr>
              <p:cNvSpPr>
                <a:spLocks/>
              </p:cNvSpPr>
              <p:nvPr/>
            </p:nvSpPr>
            <p:spPr bwMode="auto">
              <a:xfrm>
                <a:off x="8024986"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0" name="矩形: 圆角 229">
                <a:extLst>
                  <a:ext uri="{FF2B5EF4-FFF2-40B4-BE49-F238E27FC236}">
                    <a16:creationId xmlns="" xmlns:a14="http://schemas.microsoft.com/office/drawing/2010/main" xmlns:p14="http://schemas.microsoft.com/office/powerpoint/2010/main" xmlns:a16="http://schemas.microsoft.com/office/drawing/2014/main" id="{752F09D3-948F-4292-8DE2-B8068FAE905E}"/>
                  </a:ext>
                </a:extLst>
              </p:cNvPr>
              <p:cNvSpPr>
                <a:spLocks noChangeAspect="1"/>
              </p:cNvSpPr>
              <p:nvPr/>
            </p:nvSpPr>
            <p:spPr>
              <a:xfrm>
                <a:off x="8162338"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1" name="Rectangle 8">
                <a:extLst>
                  <a:ext uri="{FF2B5EF4-FFF2-40B4-BE49-F238E27FC236}">
                    <a16:creationId xmlns="" xmlns:a14="http://schemas.microsoft.com/office/drawing/2010/main" xmlns:p14="http://schemas.microsoft.com/office/powerpoint/2010/main" xmlns:a16="http://schemas.microsoft.com/office/drawing/2014/main" id="{9E424521-AF73-4143-B27F-AB4CA52F8AC5}"/>
                  </a:ext>
                </a:extLst>
              </p:cNvPr>
              <p:cNvSpPr>
                <a:spLocks noChangeArrowheads="1"/>
              </p:cNvSpPr>
              <p:nvPr/>
            </p:nvSpPr>
            <p:spPr bwMode="auto">
              <a:xfrm>
                <a:off x="8162340"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2" name="Rectangle 9">
                <a:extLst>
                  <a:ext uri="{FF2B5EF4-FFF2-40B4-BE49-F238E27FC236}">
                    <a16:creationId xmlns="" xmlns:a14="http://schemas.microsoft.com/office/drawing/2010/main" xmlns:p14="http://schemas.microsoft.com/office/powerpoint/2010/main" xmlns:a16="http://schemas.microsoft.com/office/drawing/2014/main" id="{0A670824-3D53-4F25-9305-B5E61610ACEF}"/>
                  </a:ext>
                </a:extLst>
              </p:cNvPr>
              <p:cNvSpPr>
                <a:spLocks noChangeArrowheads="1"/>
              </p:cNvSpPr>
              <p:nvPr/>
            </p:nvSpPr>
            <p:spPr bwMode="auto">
              <a:xfrm>
                <a:off x="8162340"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3" name="Oval 14">
                <a:extLst>
                  <a:ext uri="{FF2B5EF4-FFF2-40B4-BE49-F238E27FC236}">
                    <a16:creationId xmlns="" xmlns:a14="http://schemas.microsoft.com/office/drawing/2010/main" xmlns:p14="http://schemas.microsoft.com/office/powerpoint/2010/main" xmlns:a16="http://schemas.microsoft.com/office/drawing/2014/main" id="{3000338F-035C-4A39-8F0D-0B0F4BF1FBC6}"/>
                  </a:ext>
                </a:extLst>
              </p:cNvPr>
              <p:cNvSpPr>
                <a:spLocks noChangeArrowheads="1"/>
              </p:cNvSpPr>
              <p:nvPr/>
            </p:nvSpPr>
            <p:spPr bwMode="auto">
              <a:xfrm>
                <a:off x="8523496"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4" name="Oval 15">
                <a:extLst>
                  <a:ext uri="{FF2B5EF4-FFF2-40B4-BE49-F238E27FC236}">
                    <a16:creationId xmlns="" xmlns:a14="http://schemas.microsoft.com/office/drawing/2010/main" xmlns:p14="http://schemas.microsoft.com/office/powerpoint/2010/main" xmlns:a16="http://schemas.microsoft.com/office/drawing/2014/main" id="{C35FFD29-58F4-44EE-BF85-050C901FFFC2}"/>
                  </a:ext>
                </a:extLst>
              </p:cNvPr>
              <p:cNvSpPr>
                <a:spLocks noChangeArrowheads="1"/>
              </p:cNvSpPr>
              <p:nvPr/>
            </p:nvSpPr>
            <p:spPr bwMode="auto">
              <a:xfrm>
                <a:off x="862819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5" name="Oval 16">
                <a:extLst>
                  <a:ext uri="{FF2B5EF4-FFF2-40B4-BE49-F238E27FC236}">
                    <a16:creationId xmlns="" xmlns:a14="http://schemas.microsoft.com/office/drawing/2010/main" xmlns:p14="http://schemas.microsoft.com/office/powerpoint/2010/main" xmlns:a16="http://schemas.microsoft.com/office/drawing/2014/main" id="{97F69D09-85DB-44A5-A24E-80C55BD5603A}"/>
                  </a:ext>
                </a:extLst>
              </p:cNvPr>
              <p:cNvSpPr>
                <a:spLocks noChangeArrowheads="1"/>
              </p:cNvSpPr>
              <p:nvPr/>
            </p:nvSpPr>
            <p:spPr bwMode="auto">
              <a:xfrm>
                <a:off x="8732889"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7" name="Freeform 18">
                <a:extLst>
                  <a:ext uri="{FF2B5EF4-FFF2-40B4-BE49-F238E27FC236}">
                    <a16:creationId xmlns="" xmlns:a14="http://schemas.microsoft.com/office/drawing/2010/main" xmlns:p14="http://schemas.microsoft.com/office/powerpoint/2010/main" xmlns:a16="http://schemas.microsoft.com/office/drawing/2014/main" id="{90231FE4-5E4A-45A4-90B3-6CE270211D8F}"/>
                  </a:ext>
                </a:extLst>
              </p:cNvPr>
              <p:cNvSpPr>
                <a:spLocks/>
              </p:cNvSpPr>
              <p:nvPr/>
            </p:nvSpPr>
            <p:spPr bwMode="auto">
              <a:xfrm>
                <a:off x="8967257"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8" name="Rectangle 19">
                <a:extLst>
                  <a:ext uri="{FF2B5EF4-FFF2-40B4-BE49-F238E27FC236}">
                    <a16:creationId xmlns="" xmlns:a14="http://schemas.microsoft.com/office/drawing/2010/main" xmlns:p14="http://schemas.microsoft.com/office/powerpoint/2010/main" xmlns:a16="http://schemas.microsoft.com/office/drawing/2014/main" id="{F5CB09CD-EA7B-4323-98CD-E0818B8A5E5C}"/>
                  </a:ext>
                </a:extLst>
              </p:cNvPr>
              <p:cNvSpPr>
                <a:spLocks noChangeArrowheads="1"/>
              </p:cNvSpPr>
              <p:nvPr/>
            </p:nvSpPr>
            <p:spPr bwMode="auto">
              <a:xfrm>
                <a:off x="9089243"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9" name="Freeform 20">
                <a:extLst>
                  <a:ext uri="{FF2B5EF4-FFF2-40B4-BE49-F238E27FC236}">
                    <a16:creationId xmlns="" xmlns:a14="http://schemas.microsoft.com/office/drawing/2010/main" xmlns:p14="http://schemas.microsoft.com/office/powerpoint/2010/main" xmlns:a16="http://schemas.microsoft.com/office/drawing/2014/main" id="{9E308F54-DF39-45B6-81B7-DB95BBBDC8EB}"/>
                  </a:ext>
                </a:extLst>
              </p:cNvPr>
              <p:cNvSpPr>
                <a:spLocks/>
              </p:cNvSpPr>
              <p:nvPr/>
            </p:nvSpPr>
            <p:spPr bwMode="auto">
              <a:xfrm>
                <a:off x="8491798"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21">
                <a:extLst>
                  <a:ext uri="{FF2B5EF4-FFF2-40B4-BE49-F238E27FC236}">
                    <a16:creationId xmlns="" xmlns:a14="http://schemas.microsoft.com/office/drawing/2010/main" xmlns:p14="http://schemas.microsoft.com/office/powerpoint/2010/main" xmlns:a16="http://schemas.microsoft.com/office/drawing/2014/main" id="{AACED065-E1E1-4CB9-A30A-E07933F7ACB6}"/>
                  </a:ext>
                </a:extLst>
              </p:cNvPr>
              <p:cNvSpPr>
                <a:spLocks/>
              </p:cNvSpPr>
              <p:nvPr/>
            </p:nvSpPr>
            <p:spPr bwMode="auto">
              <a:xfrm>
                <a:off x="9669398"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2">
                <a:extLst>
                  <a:ext uri="{FF2B5EF4-FFF2-40B4-BE49-F238E27FC236}">
                    <a16:creationId xmlns="" xmlns:a14="http://schemas.microsoft.com/office/drawing/2010/main" xmlns:p14="http://schemas.microsoft.com/office/powerpoint/2010/main" xmlns:a16="http://schemas.microsoft.com/office/drawing/2014/main" id="{2152015E-3C4D-4CA0-90C5-4D1D7DF55BCD}"/>
                  </a:ext>
                </a:extLst>
              </p:cNvPr>
              <p:cNvSpPr>
                <a:spLocks/>
              </p:cNvSpPr>
              <p:nvPr/>
            </p:nvSpPr>
            <p:spPr bwMode="auto">
              <a:xfrm>
                <a:off x="10109316"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3">
                <a:extLst>
                  <a:ext uri="{FF2B5EF4-FFF2-40B4-BE49-F238E27FC236}">
                    <a16:creationId xmlns="" xmlns:a14="http://schemas.microsoft.com/office/drawing/2010/main" xmlns:p14="http://schemas.microsoft.com/office/powerpoint/2010/main" xmlns:a16="http://schemas.microsoft.com/office/drawing/2014/main" id="{222B65CD-2DCC-4C25-B9F3-88E22F8EFCBF}"/>
                  </a:ext>
                </a:extLst>
              </p:cNvPr>
              <p:cNvSpPr>
                <a:spLocks/>
              </p:cNvSpPr>
              <p:nvPr/>
            </p:nvSpPr>
            <p:spPr bwMode="auto">
              <a:xfrm>
                <a:off x="10549235"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矩形: 圆角 242">
                <a:extLst>
                  <a:ext uri="{FF2B5EF4-FFF2-40B4-BE49-F238E27FC236}">
                    <a16:creationId xmlns="" xmlns:a14="http://schemas.microsoft.com/office/drawing/2010/main" xmlns:p14="http://schemas.microsoft.com/office/powerpoint/2010/main" xmlns:a16="http://schemas.microsoft.com/office/drawing/2014/main" id="{143380E5-1914-4C09-9478-A3B7CC7F2082}"/>
                  </a:ext>
                </a:extLst>
              </p:cNvPr>
              <p:cNvSpPr>
                <a:spLocks noChangeAspect="1"/>
              </p:cNvSpPr>
              <p:nvPr/>
            </p:nvSpPr>
            <p:spPr>
              <a:xfrm>
                <a:off x="8162338"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4" name="矩形: 圆角 243">
                <a:extLst>
                  <a:ext uri="{FF2B5EF4-FFF2-40B4-BE49-F238E27FC236}">
                    <a16:creationId xmlns="" xmlns:a14="http://schemas.microsoft.com/office/drawing/2010/main" xmlns:p14="http://schemas.microsoft.com/office/powerpoint/2010/main" xmlns:a16="http://schemas.microsoft.com/office/drawing/2014/main" id="{7D41D53B-93CF-4F50-95E0-532B3A0F489E}"/>
                  </a:ext>
                </a:extLst>
              </p:cNvPr>
              <p:cNvSpPr>
                <a:spLocks noChangeAspect="1"/>
              </p:cNvSpPr>
              <p:nvPr/>
            </p:nvSpPr>
            <p:spPr>
              <a:xfrm>
                <a:off x="8162338"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5" name="矩形: 圆角 244">
                <a:extLst>
                  <a:ext uri="{FF2B5EF4-FFF2-40B4-BE49-F238E27FC236}">
                    <a16:creationId xmlns="" xmlns:a14="http://schemas.microsoft.com/office/drawing/2010/main" xmlns:p14="http://schemas.microsoft.com/office/powerpoint/2010/main" xmlns:a16="http://schemas.microsoft.com/office/drawing/2014/main" id="{729EE4D2-12C4-47C9-8526-205B5F461C5E}"/>
                  </a:ext>
                </a:extLst>
              </p:cNvPr>
              <p:cNvSpPr>
                <a:spLocks noChangeAspect="1"/>
              </p:cNvSpPr>
              <p:nvPr/>
            </p:nvSpPr>
            <p:spPr>
              <a:xfrm>
                <a:off x="8162338"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6" name="矩形: 圆角 245">
                <a:extLst>
                  <a:ext uri="{FF2B5EF4-FFF2-40B4-BE49-F238E27FC236}">
                    <a16:creationId xmlns="" xmlns:a14="http://schemas.microsoft.com/office/drawing/2010/main" xmlns:p14="http://schemas.microsoft.com/office/powerpoint/2010/main" xmlns:a16="http://schemas.microsoft.com/office/drawing/2014/main" id="{624B437F-52C2-4B5A-A7F7-AB3734317FD7}"/>
                  </a:ext>
                </a:extLst>
              </p:cNvPr>
              <p:cNvSpPr>
                <a:spLocks noChangeAspect="1"/>
              </p:cNvSpPr>
              <p:nvPr/>
            </p:nvSpPr>
            <p:spPr>
              <a:xfrm>
                <a:off x="8800745"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7" name="矩形: 圆角 246">
                <a:extLst>
                  <a:ext uri="{FF2B5EF4-FFF2-40B4-BE49-F238E27FC236}">
                    <a16:creationId xmlns="" xmlns:a14="http://schemas.microsoft.com/office/drawing/2010/main" xmlns:p14="http://schemas.microsoft.com/office/powerpoint/2010/main" xmlns:a16="http://schemas.microsoft.com/office/drawing/2014/main" id="{DBE45890-BEE4-4CC2-954A-359AEB3349DF}"/>
                  </a:ext>
                </a:extLst>
              </p:cNvPr>
              <p:cNvSpPr>
                <a:spLocks noChangeAspect="1"/>
              </p:cNvSpPr>
              <p:nvPr/>
            </p:nvSpPr>
            <p:spPr>
              <a:xfrm>
                <a:off x="8162338"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0" name="组合 9">
              <a:extLst>
                <a:ext uri="{FF2B5EF4-FFF2-40B4-BE49-F238E27FC236}">
                  <a16:creationId xmlns="" xmlns:a14="http://schemas.microsoft.com/office/drawing/2010/main" xmlns:p14="http://schemas.microsoft.com/office/powerpoint/2010/main" xmlns:a16="http://schemas.microsoft.com/office/drawing/2014/main" id="{CFA48FDE-21A2-4B5B-A060-950102760C79}"/>
                </a:ext>
              </a:extLst>
            </p:cNvPr>
            <p:cNvGrpSpPr/>
            <p:nvPr/>
          </p:nvGrpSpPr>
          <p:grpSpPr>
            <a:xfrm>
              <a:off x="9010193" y="3211004"/>
              <a:ext cx="2127585" cy="587141"/>
              <a:chOff x="9010193" y="3211004"/>
              <a:chExt cx="2127585" cy="587141"/>
            </a:xfrm>
          </p:grpSpPr>
          <p:grpSp>
            <p:nvGrpSpPr>
              <p:cNvPr id="143" name="组合 142">
                <a:extLst>
                  <a:ext uri="{FF2B5EF4-FFF2-40B4-BE49-F238E27FC236}">
                    <a16:creationId xmlns="" xmlns:a14="http://schemas.microsoft.com/office/drawing/2010/main" xmlns:p14="http://schemas.microsoft.com/office/powerpoint/2010/main" xmlns:a16="http://schemas.microsoft.com/office/drawing/2014/main" id="{009585A0-D562-4C9F-B5A6-071E8AA3C2BA}"/>
                  </a:ext>
                </a:extLst>
              </p:cNvPr>
              <p:cNvGrpSpPr/>
              <p:nvPr/>
            </p:nvGrpSpPr>
            <p:grpSpPr>
              <a:xfrm>
                <a:off x="10629190" y="3211004"/>
                <a:ext cx="508588" cy="587141"/>
                <a:chOff x="1703214" y="3185928"/>
                <a:chExt cx="582258" cy="521425"/>
              </a:xfrm>
            </p:grpSpPr>
            <p:sp>
              <p:nvSpPr>
                <p:cNvPr id="167" name="矩形 166">
                  <a:extLst>
                    <a:ext uri="{FF2B5EF4-FFF2-40B4-BE49-F238E27FC236}">
                      <a16:creationId xmlns="" xmlns:a14="http://schemas.microsoft.com/office/drawing/2010/main" xmlns:p14="http://schemas.microsoft.com/office/powerpoint/2010/main" xmlns:a16="http://schemas.microsoft.com/office/drawing/2014/main" id="{309EB08F-A938-40D0-9A34-596ABEC4C1DD}"/>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 xmlns:a14="http://schemas.microsoft.com/office/drawing/2010/main" xmlns:p14="http://schemas.microsoft.com/office/powerpoint/2010/main" xmlns:a16="http://schemas.microsoft.com/office/drawing/2014/main" id="{EA556D63-A4AF-466F-9BA4-4A76DE8E7A63}"/>
                    </a:ext>
                  </a:extLst>
                </p:cNvPr>
                <p:cNvSpPr/>
                <p:nvPr/>
              </p:nvSpPr>
              <p:spPr>
                <a:xfrm>
                  <a:off x="1703214"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 xmlns:a14="http://schemas.microsoft.com/office/drawing/2010/main" xmlns:p14="http://schemas.microsoft.com/office/powerpoint/2010/main" xmlns:a16="http://schemas.microsoft.com/office/drawing/2014/main" id="{702E4932-2853-468B-8CEE-8E8DEB08335C}"/>
                    </a:ext>
                  </a:extLst>
                </p:cNvPr>
                <p:cNvSpPr/>
                <p:nvPr/>
              </p:nvSpPr>
              <p:spPr>
                <a:xfrm>
                  <a:off x="1703214"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 name="组合 146">
                <a:extLst>
                  <a:ext uri="{FF2B5EF4-FFF2-40B4-BE49-F238E27FC236}">
                    <a16:creationId xmlns="" xmlns:a14="http://schemas.microsoft.com/office/drawing/2010/main" xmlns:p14="http://schemas.microsoft.com/office/powerpoint/2010/main" xmlns:a16="http://schemas.microsoft.com/office/drawing/2014/main" id="{5864092F-3936-4E3B-AC38-C65A1D396CA8}"/>
                  </a:ext>
                </a:extLst>
              </p:cNvPr>
              <p:cNvGrpSpPr/>
              <p:nvPr/>
            </p:nvGrpSpPr>
            <p:grpSpPr>
              <a:xfrm>
                <a:off x="9010193" y="3211004"/>
                <a:ext cx="508588" cy="587141"/>
                <a:chOff x="1703214" y="3185928"/>
                <a:chExt cx="582258" cy="521425"/>
              </a:xfrm>
            </p:grpSpPr>
            <p:sp>
              <p:nvSpPr>
                <p:cNvPr id="149" name="矩形 148">
                  <a:extLst>
                    <a:ext uri="{FF2B5EF4-FFF2-40B4-BE49-F238E27FC236}">
                      <a16:creationId xmlns="" xmlns:a14="http://schemas.microsoft.com/office/drawing/2010/main" xmlns:p14="http://schemas.microsoft.com/office/powerpoint/2010/main" xmlns:a16="http://schemas.microsoft.com/office/drawing/2014/main" id="{F5CE67A9-7F46-47EE-A182-EEDC7671BE84}"/>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 xmlns:a14="http://schemas.microsoft.com/office/drawing/2010/main" xmlns:p14="http://schemas.microsoft.com/office/powerpoint/2010/main" xmlns:a16="http://schemas.microsoft.com/office/drawing/2014/main" id="{B2641C79-6356-47FF-A04C-975EFC5BC261}"/>
                    </a:ext>
                  </a:extLst>
                </p:cNvPr>
                <p:cNvSpPr/>
                <p:nvPr/>
              </p:nvSpPr>
              <p:spPr>
                <a:xfrm>
                  <a:off x="1755000"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 xmlns:a14="http://schemas.microsoft.com/office/drawing/2010/main" xmlns:p14="http://schemas.microsoft.com/office/powerpoint/2010/main" xmlns:a16="http://schemas.microsoft.com/office/drawing/2014/main" id="{C55A7A23-0C58-4770-A615-E9A2CEB20583}"/>
                    </a:ext>
                  </a:extLst>
                </p:cNvPr>
                <p:cNvSpPr/>
                <p:nvPr/>
              </p:nvSpPr>
              <p:spPr>
                <a:xfrm>
                  <a:off x="1755000"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6" name="图形 175">
                <a:extLst>
                  <a:ext uri="{FF2B5EF4-FFF2-40B4-BE49-F238E27FC236}">
                    <a16:creationId xmlns="" xmlns:a14="http://schemas.microsoft.com/office/drawing/2010/main" xmlns:p14="http://schemas.microsoft.com/office/powerpoint/2010/main" xmlns:a16="http://schemas.microsoft.com/office/drawing/2014/main" id="{3BCA95A1-5BA3-4682-BB46-744197EA8B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610087" y="3216083"/>
                <a:ext cx="921528" cy="557932"/>
              </a:xfrm>
              <a:prstGeom prst="rect">
                <a:avLst/>
              </a:prstGeom>
            </p:spPr>
          </p:pic>
        </p:grpSp>
      </p:grpSp>
      <p:sp>
        <p:nvSpPr>
          <p:cNvPr id="4" name="标题 1">
            <a:extLst>
              <a:ext uri="{FF2B5EF4-FFF2-40B4-BE49-F238E27FC236}">
                <a16:creationId xmlns="" xmlns:a14="http://schemas.microsoft.com/office/drawing/2010/main" xmlns:p14="http://schemas.microsoft.com/office/powerpoint/2010/main" xmlns:a16="http://schemas.microsoft.com/office/drawing/2014/main" id="{EB39E194-01C4-46CF-B8A6-9AD2197F24D4}"/>
              </a:ext>
            </a:extLst>
          </p:cNvPr>
          <p:cNvSpPr txBox="1">
            <a:spLocks/>
          </p:cNvSpPr>
          <p:nvPr/>
        </p:nvSpPr>
        <p:spPr>
          <a:xfrm>
            <a:off x="660400" y="0"/>
            <a:ext cx="10858500" cy="102870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zh-CN" altLang="en-US" sz="2800" b="1" dirty="0"/>
              <a:t>更改图示</a:t>
            </a:r>
            <a:r>
              <a:rPr lang="zh-CN" altLang="en-US" sz="2800" b="1"/>
              <a:t>中的</a:t>
            </a:r>
            <a:r>
              <a:rPr lang="zh-CN" altLang="en-US" sz="2800" b="1" smtClean="0"/>
              <a:t>插</a:t>
            </a:r>
            <a:r>
              <a:rPr lang="zh-CN" altLang="en-US" sz="100" b="1" smtClean="0"/>
              <a:t> </a:t>
            </a:r>
            <a:r>
              <a:rPr lang="zh-CN" altLang="en-US" sz="2800" b="1" smtClean="0"/>
              <a:t>图  </a:t>
            </a:r>
            <a:r>
              <a:rPr lang="en-US" altLang="zh-CN" sz="2800" b="1" dirty="0"/>
              <a:t>Replace Vectors in Diagram</a:t>
            </a:r>
            <a:endParaRPr lang="zh-CN" altLang="en-US" sz="2800" b="1" dirty="0"/>
          </a:p>
        </p:txBody>
      </p:sp>
      <p:grpSp>
        <p:nvGrpSpPr>
          <p:cNvPr id="11" name="组合 10">
            <a:extLst>
              <a:ext uri="{FF2B5EF4-FFF2-40B4-BE49-F238E27FC236}">
                <a16:creationId xmlns="" xmlns:a14="http://schemas.microsoft.com/office/drawing/2010/main" xmlns:p14="http://schemas.microsoft.com/office/powerpoint/2010/main" xmlns:a16="http://schemas.microsoft.com/office/drawing/2014/main" id="{41340CDE-3267-4179-B203-21C1D373AC7C}"/>
              </a:ext>
            </a:extLst>
          </p:cNvPr>
          <p:cNvGrpSpPr/>
          <p:nvPr/>
        </p:nvGrpSpPr>
        <p:grpSpPr>
          <a:xfrm>
            <a:off x="660400" y="1959178"/>
            <a:ext cx="3493913" cy="2403813"/>
            <a:chOff x="660400" y="1959178"/>
            <a:chExt cx="3493913" cy="2403813"/>
          </a:xfrm>
        </p:grpSpPr>
        <p:sp>
          <p:nvSpPr>
            <p:cNvPr id="795" name="Rectangle 10">
              <a:extLst>
                <a:ext uri="{FF2B5EF4-FFF2-40B4-BE49-F238E27FC236}">
                  <a16:creationId xmlns="" xmlns:a14="http://schemas.microsoft.com/office/drawing/2010/main" xmlns:p14="http://schemas.microsoft.com/office/powerpoint/2010/main" xmlns:a16="http://schemas.microsoft.com/office/drawing/2014/main" id="{EB08811A-69A0-4B03-AD69-4D4093A4A1A1}"/>
                </a:ext>
              </a:extLst>
            </p:cNvPr>
            <p:cNvSpPr>
              <a:spLocks noChangeArrowheads="1"/>
            </p:cNvSpPr>
            <p:nvPr/>
          </p:nvSpPr>
          <p:spPr bwMode="auto">
            <a:xfrm>
              <a:off x="809622" y="2219171"/>
              <a:ext cx="3240163" cy="1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a:extLst>
                <a:ext uri="{FF2B5EF4-FFF2-40B4-BE49-F238E27FC236}">
                  <a16:creationId xmlns="" xmlns:a14="http://schemas.microsoft.com/office/drawing/2010/main" xmlns:p14="http://schemas.microsoft.com/office/powerpoint/2010/main" xmlns:a16="http://schemas.microsoft.com/office/drawing/2014/main" id="{57827EC8-4212-4214-BEC6-635EE8E79011}"/>
                </a:ext>
              </a:extLst>
            </p:cNvPr>
            <p:cNvGrpSpPr/>
            <p:nvPr/>
          </p:nvGrpSpPr>
          <p:grpSpPr>
            <a:xfrm>
              <a:off x="660400" y="1959178"/>
              <a:ext cx="3493913" cy="2403813"/>
              <a:chOff x="673100" y="1959176"/>
              <a:chExt cx="3493913" cy="2403813"/>
            </a:xfrm>
          </p:grpSpPr>
          <p:grpSp>
            <p:nvGrpSpPr>
              <p:cNvPr id="248" name="组合 247">
                <a:extLst>
                  <a:ext uri="{FF2B5EF4-FFF2-40B4-BE49-F238E27FC236}">
                    <a16:creationId xmlns="" xmlns:a14="http://schemas.microsoft.com/office/drawing/2010/main" xmlns:p14="http://schemas.microsoft.com/office/powerpoint/2010/main" xmlns:a16="http://schemas.microsoft.com/office/drawing/2014/main" id="{7740B1D8-836E-4790-9DD0-E1EA943A1D9C}"/>
                  </a:ext>
                </a:extLst>
              </p:cNvPr>
              <p:cNvGrpSpPr/>
              <p:nvPr/>
            </p:nvGrpSpPr>
            <p:grpSpPr>
              <a:xfrm>
                <a:off x="673100" y="1959176"/>
                <a:ext cx="3493913" cy="2403813"/>
                <a:chOff x="673100" y="1959176"/>
                <a:chExt cx="3493913" cy="2403813"/>
              </a:xfrm>
            </p:grpSpPr>
            <p:sp>
              <p:nvSpPr>
                <p:cNvPr id="249" name="Freeform 6">
                  <a:extLst>
                    <a:ext uri="{FF2B5EF4-FFF2-40B4-BE49-F238E27FC236}">
                      <a16:creationId xmlns="" xmlns:a14="http://schemas.microsoft.com/office/drawing/2010/main" xmlns:p14="http://schemas.microsoft.com/office/powerpoint/2010/main" xmlns:a16="http://schemas.microsoft.com/office/drawing/2014/main" id="{EF67C987-3113-4318-8AC6-E739BB42568A}"/>
                    </a:ext>
                  </a:extLst>
                </p:cNvPr>
                <p:cNvSpPr>
                  <a:spLocks/>
                </p:cNvSpPr>
                <p:nvPr/>
              </p:nvSpPr>
              <p:spPr bwMode="auto">
                <a:xfrm>
                  <a:off x="673100" y="1959176"/>
                  <a:ext cx="3493913" cy="2403813"/>
                </a:xfrm>
                <a:prstGeom prst="rect">
                  <a:avLst/>
                </a:prstGeom>
                <a:gradFill>
                  <a:gsLst>
                    <a:gs pos="83000">
                      <a:schemeClr val="bg1"/>
                    </a:gs>
                    <a:gs pos="100000">
                      <a:schemeClr val="bg1">
                        <a:alpha val="0"/>
                      </a:schemeClr>
                    </a:gs>
                  </a:gsLst>
                  <a:lin ang="5400000" scaled="1"/>
                </a:gradFill>
                <a:ln w="9525">
                  <a:noFill/>
                  <a:round/>
                  <a:headEnd/>
                  <a:tailEnd/>
                </a:ln>
                <a:effectLst>
                  <a:outerShdw blurRad="63500" sx="102000" sy="102000" algn="ctr" rotWithShape="0">
                    <a:srgbClr val="E7E5EA">
                      <a:alpha val="5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50" name="矩形: 圆角 249">
                  <a:extLst>
                    <a:ext uri="{FF2B5EF4-FFF2-40B4-BE49-F238E27FC236}">
                      <a16:creationId xmlns="" xmlns:a14="http://schemas.microsoft.com/office/drawing/2010/main" xmlns:p14="http://schemas.microsoft.com/office/powerpoint/2010/main" xmlns:a16="http://schemas.microsoft.com/office/drawing/2014/main" id="{A0006912-9DA4-43EF-8BD5-EF546FCE3339}"/>
                    </a:ext>
                  </a:extLst>
                </p:cNvPr>
                <p:cNvSpPr>
                  <a:spLocks noChangeAspect="1"/>
                </p:cNvSpPr>
                <p:nvPr/>
              </p:nvSpPr>
              <p:spPr>
                <a:xfrm>
                  <a:off x="810452" y="2742993"/>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1" name="Rectangle 8">
                  <a:extLst>
                    <a:ext uri="{FF2B5EF4-FFF2-40B4-BE49-F238E27FC236}">
                      <a16:creationId xmlns="" xmlns:a14="http://schemas.microsoft.com/office/drawing/2010/main" xmlns:p14="http://schemas.microsoft.com/office/powerpoint/2010/main" xmlns:a16="http://schemas.microsoft.com/office/drawing/2014/main" id="{556C6F3A-7655-4359-A6CC-0479F824F891}"/>
                    </a:ext>
                  </a:extLst>
                </p:cNvPr>
                <p:cNvSpPr>
                  <a:spLocks noChangeArrowheads="1"/>
                </p:cNvSpPr>
                <p:nvPr/>
              </p:nvSpPr>
              <p:spPr bwMode="auto">
                <a:xfrm>
                  <a:off x="810454" y="2228518"/>
                  <a:ext cx="3240163" cy="311711"/>
                </a:xfrm>
                <a:prstGeom prst="rect">
                  <a:avLst/>
                </a:prstGeom>
                <a:solidFill>
                  <a:srgbClr val="F0EE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Rectangle 9">
                  <a:extLst>
                    <a:ext uri="{FF2B5EF4-FFF2-40B4-BE49-F238E27FC236}">
                      <a16:creationId xmlns="" xmlns:a14="http://schemas.microsoft.com/office/drawing/2010/main" xmlns:p14="http://schemas.microsoft.com/office/powerpoint/2010/main" xmlns:a16="http://schemas.microsoft.com/office/drawing/2014/main" id="{C6106673-43BC-4DD8-A493-EDA9B6B2D456}"/>
                    </a:ext>
                  </a:extLst>
                </p:cNvPr>
                <p:cNvSpPr>
                  <a:spLocks noChangeArrowheads="1"/>
                </p:cNvSpPr>
                <p:nvPr/>
              </p:nvSpPr>
              <p:spPr bwMode="auto">
                <a:xfrm>
                  <a:off x="810454" y="2228518"/>
                  <a:ext cx="3240163" cy="181579"/>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Oval 14">
                  <a:extLst>
                    <a:ext uri="{FF2B5EF4-FFF2-40B4-BE49-F238E27FC236}">
                      <a16:creationId xmlns="" xmlns:a14="http://schemas.microsoft.com/office/drawing/2010/main" xmlns:p14="http://schemas.microsoft.com/office/powerpoint/2010/main" xmlns:a16="http://schemas.microsoft.com/office/drawing/2014/main" id="{1B8CD3B4-C3D2-4456-B988-B5F3C2205217}"/>
                    </a:ext>
                  </a:extLst>
                </p:cNvPr>
                <p:cNvSpPr>
                  <a:spLocks noChangeArrowheads="1"/>
                </p:cNvSpPr>
                <p:nvPr/>
              </p:nvSpPr>
              <p:spPr bwMode="auto">
                <a:xfrm>
                  <a:off x="1171610" y="2098386"/>
                  <a:ext cx="59552"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Oval 15">
                  <a:extLst>
                    <a:ext uri="{FF2B5EF4-FFF2-40B4-BE49-F238E27FC236}">
                      <a16:creationId xmlns="" xmlns:a14="http://schemas.microsoft.com/office/drawing/2010/main" xmlns:p14="http://schemas.microsoft.com/office/powerpoint/2010/main" xmlns:a16="http://schemas.microsoft.com/office/drawing/2014/main" id="{3D1BADA4-D749-46AD-8E50-EEA49550C016}"/>
                    </a:ext>
                  </a:extLst>
                </p:cNvPr>
                <p:cNvSpPr>
                  <a:spLocks noChangeArrowheads="1"/>
                </p:cNvSpPr>
                <p:nvPr/>
              </p:nvSpPr>
              <p:spPr bwMode="auto">
                <a:xfrm>
                  <a:off x="1276307"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16">
                  <a:extLst>
                    <a:ext uri="{FF2B5EF4-FFF2-40B4-BE49-F238E27FC236}">
                      <a16:creationId xmlns="" xmlns:a14="http://schemas.microsoft.com/office/drawing/2010/main" xmlns:p14="http://schemas.microsoft.com/office/powerpoint/2010/main" xmlns:a16="http://schemas.microsoft.com/office/drawing/2014/main" id="{C93A76CA-F9DB-4B79-A4FE-0C3902E5B9CF}"/>
                    </a:ext>
                  </a:extLst>
                </p:cNvPr>
                <p:cNvSpPr>
                  <a:spLocks noChangeArrowheads="1"/>
                </p:cNvSpPr>
                <p:nvPr/>
              </p:nvSpPr>
              <p:spPr bwMode="auto">
                <a:xfrm>
                  <a:off x="1381003" y="2098386"/>
                  <a:ext cx="60514" cy="62543"/>
                </a:xfrm>
                <a:prstGeom prst="ellipse">
                  <a:avLst/>
                </a:pr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8">
                  <a:extLst>
                    <a:ext uri="{FF2B5EF4-FFF2-40B4-BE49-F238E27FC236}">
                      <a16:creationId xmlns="" xmlns:a14="http://schemas.microsoft.com/office/drawing/2010/main" xmlns:p14="http://schemas.microsoft.com/office/powerpoint/2010/main" xmlns:a16="http://schemas.microsoft.com/office/drawing/2014/main" id="{5F916865-589E-4D0F-BACC-2570FF5D044A}"/>
                    </a:ext>
                  </a:extLst>
                </p:cNvPr>
                <p:cNvSpPr>
                  <a:spLocks/>
                </p:cNvSpPr>
                <p:nvPr/>
              </p:nvSpPr>
              <p:spPr bwMode="auto">
                <a:xfrm>
                  <a:off x="1615371" y="2262817"/>
                  <a:ext cx="505234" cy="164430"/>
                </a:xfrm>
                <a:custGeom>
                  <a:avLst/>
                  <a:gdLst>
                    <a:gd name="T0" fmla="*/ 520 w 547"/>
                    <a:gd name="T1" fmla="*/ 170 h 170"/>
                    <a:gd name="T2" fmla="*/ 27 w 547"/>
                    <a:gd name="T3" fmla="*/ 170 h 170"/>
                    <a:gd name="T4" fmla="*/ 0 w 547"/>
                    <a:gd name="T5" fmla="*/ 143 h 170"/>
                    <a:gd name="T6" fmla="*/ 0 w 547"/>
                    <a:gd name="T7" fmla="*/ 27 h 170"/>
                    <a:gd name="T8" fmla="*/ 27 w 547"/>
                    <a:gd name="T9" fmla="*/ 0 h 170"/>
                    <a:gd name="T10" fmla="*/ 520 w 547"/>
                    <a:gd name="T11" fmla="*/ 0 h 170"/>
                    <a:gd name="T12" fmla="*/ 547 w 547"/>
                    <a:gd name="T13" fmla="*/ 27 h 170"/>
                    <a:gd name="T14" fmla="*/ 547 w 547"/>
                    <a:gd name="T15" fmla="*/ 143 h 170"/>
                    <a:gd name="T16" fmla="*/ 520 w 54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70">
                      <a:moveTo>
                        <a:pt x="520" y="170"/>
                      </a:moveTo>
                      <a:cubicBezTo>
                        <a:pt x="27" y="170"/>
                        <a:pt x="27" y="170"/>
                        <a:pt x="27" y="170"/>
                      </a:cubicBezTo>
                      <a:cubicBezTo>
                        <a:pt x="12" y="170"/>
                        <a:pt x="0" y="158"/>
                        <a:pt x="0" y="143"/>
                      </a:cubicBezTo>
                      <a:cubicBezTo>
                        <a:pt x="0" y="27"/>
                        <a:pt x="0" y="27"/>
                        <a:pt x="0" y="27"/>
                      </a:cubicBezTo>
                      <a:cubicBezTo>
                        <a:pt x="0" y="12"/>
                        <a:pt x="12" y="0"/>
                        <a:pt x="27" y="0"/>
                      </a:cubicBezTo>
                      <a:cubicBezTo>
                        <a:pt x="520" y="0"/>
                        <a:pt x="520" y="0"/>
                        <a:pt x="520" y="0"/>
                      </a:cubicBezTo>
                      <a:cubicBezTo>
                        <a:pt x="535" y="0"/>
                        <a:pt x="547" y="12"/>
                        <a:pt x="547" y="27"/>
                      </a:cubicBezTo>
                      <a:cubicBezTo>
                        <a:pt x="547" y="143"/>
                        <a:pt x="547" y="143"/>
                        <a:pt x="547" y="143"/>
                      </a:cubicBezTo>
                      <a:cubicBezTo>
                        <a:pt x="547" y="158"/>
                        <a:pt x="535" y="170"/>
                        <a:pt x="520" y="170"/>
                      </a:cubicBezTo>
                      <a:close/>
                    </a:path>
                  </a:pathLst>
                </a:custGeom>
                <a:solidFill>
                  <a:srgbClr val="F0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Rectangle 19">
                  <a:extLst>
                    <a:ext uri="{FF2B5EF4-FFF2-40B4-BE49-F238E27FC236}">
                      <a16:creationId xmlns="" xmlns:a14="http://schemas.microsoft.com/office/drawing/2010/main" xmlns:p14="http://schemas.microsoft.com/office/powerpoint/2010/main" xmlns:a16="http://schemas.microsoft.com/office/drawing/2014/main" id="{65AB37D2-4B39-47BE-A62E-7B7BF58E328E}"/>
                    </a:ext>
                  </a:extLst>
                </p:cNvPr>
                <p:cNvSpPr>
                  <a:spLocks noChangeArrowheads="1"/>
                </p:cNvSpPr>
                <p:nvPr/>
              </p:nvSpPr>
              <p:spPr bwMode="auto">
                <a:xfrm>
                  <a:off x="1737357" y="2320316"/>
                  <a:ext cx="243973" cy="49430"/>
                </a:xfrm>
                <a:prstGeom prst="rect">
                  <a:avLst/>
                </a:prstGeom>
                <a:solidFill>
                  <a:srgbClr val="CFCB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0">
                  <a:extLst>
                    <a:ext uri="{FF2B5EF4-FFF2-40B4-BE49-F238E27FC236}">
                      <a16:creationId xmlns="" xmlns:a14="http://schemas.microsoft.com/office/drawing/2010/main" xmlns:p14="http://schemas.microsoft.com/office/powerpoint/2010/main" xmlns:a16="http://schemas.microsoft.com/office/drawing/2014/main" id="{BB9DC8A1-3C26-407A-A297-CFB927165CC7}"/>
                    </a:ext>
                  </a:extLst>
                </p:cNvPr>
                <p:cNvSpPr>
                  <a:spLocks/>
                </p:cNvSpPr>
                <p:nvPr/>
              </p:nvSpPr>
              <p:spPr bwMode="auto">
                <a:xfrm>
                  <a:off x="1139912" y="2306193"/>
                  <a:ext cx="232445" cy="49430"/>
                </a:xfrm>
                <a:custGeom>
                  <a:avLst/>
                  <a:gdLst>
                    <a:gd name="T0" fmla="*/ 227 w 251"/>
                    <a:gd name="T1" fmla="*/ 0 h 51"/>
                    <a:gd name="T2" fmla="*/ 24 w 251"/>
                    <a:gd name="T3" fmla="*/ 0 h 51"/>
                    <a:gd name="T4" fmla="*/ 0 w 251"/>
                    <a:gd name="T5" fmla="*/ 24 h 51"/>
                    <a:gd name="T6" fmla="*/ 0 w 251"/>
                    <a:gd name="T7" fmla="*/ 27 h 51"/>
                    <a:gd name="T8" fmla="*/ 24 w 251"/>
                    <a:gd name="T9" fmla="*/ 51 h 51"/>
                    <a:gd name="T10" fmla="*/ 227 w 251"/>
                    <a:gd name="T11" fmla="*/ 51 h 51"/>
                    <a:gd name="T12" fmla="*/ 251 w 251"/>
                    <a:gd name="T13" fmla="*/ 27 h 51"/>
                    <a:gd name="T14" fmla="*/ 251 w 251"/>
                    <a:gd name="T15" fmla="*/ 24 h 51"/>
                    <a:gd name="T16" fmla="*/ 227 w 2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1" y="41"/>
                        <a:pt x="251" y="27"/>
                      </a:cubicBezTo>
                      <a:cubicBezTo>
                        <a:pt x="251" y="24"/>
                        <a:pt x="251" y="24"/>
                        <a:pt x="251" y="24"/>
                      </a:cubicBezTo>
                      <a:cubicBezTo>
                        <a:pt x="251"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1">
                  <a:extLst>
                    <a:ext uri="{FF2B5EF4-FFF2-40B4-BE49-F238E27FC236}">
                      <a16:creationId xmlns="" xmlns:a14="http://schemas.microsoft.com/office/drawing/2010/main" xmlns:p14="http://schemas.microsoft.com/office/powerpoint/2010/main" xmlns:a16="http://schemas.microsoft.com/office/drawing/2014/main" id="{CBCB1766-A52D-4E2C-9918-788DA4E64C75}"/>
                    </a:ext>
                  </a:extLst>
                </p:cNvPr>
                <p:cNvSpPr>
                  <a:spLocks/>
                </p:cNvSpPr>
                <p:nvPr/>
              </p:nvSpPr>
              <p:spPr bwMode="auto">
                <a:xfrm>
                  <a:off x="2317512"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0" y="0"/>
                        <a:pt x="0" y="11"/>
                        <a:pt x="0" y="24"/>
                      </a:cubicBezTo>
                      <a:cubicBezTo>
                        <a:pt x="0" y="27"/>
                        <a:pt x="0" y="27"/>
                        <a:pt x="0" y="27"/>
                      </a:cubicBezTo>
                      <a:cubicBezTo>
                        <a:pt x="0" y="41"/>
                        <a:pt x="10" y="51"/>
                        <a:pt x="24" y="51"/>
                      </a:cubicBezTo>
                      <a:cubicBezTo>
                        <a:pt x="226" y="51"/>
                        <a:pt x="226" y="51"/>
                        <a:pt x="226" y="51"/>
                      </a:cubicBezTo>
                      <a:cubicBezTo>
                        <a:pt x="239" y="51"/>
                        <a:pt x="250" y="41"/>
                        <a:pt x="250" y="27"/>
                      </a:cubicBezTo>
                      <a:cubicBezTo>
                        <a:pt x="250" y="24"/>
                        <a:pt x="250" y="24"/>
                        <a:pt x="250" y="24"/>
                      </a:cubicBezTo>
                      <a:cubicBezTo>
                        <a:pt x="250" y="11"/>
                        <a:pt x="239"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2">
                  <a:extLst>
                    <a:ext uri="{FF2B5EF4-FFF2-40B4-BE49-F238E27FC236}">
                      <a16:creationId xmlns="" xmlns:a14="http://schemas.microsoft.com/office/drawing/2010/main" xmlns:p14="http://schemas.microsoft.com/office/powerpoint/2010/main" xmlns:a16="http://schemas.microsoft.com/office/drawing/2014/main" id="{5DD5BED3-191E-4BD6-9FE9-141C415A5202}"/>
                    </a:ext>
                  </a:extLst>
                </p:cNvPr>
                <p:cNvSpPr>
                  <a:spLocks/>
                </p:cNvSpPr>
                <p:nvPr/>
              </p:nvSpPr>
              <p:spPr bwMode="auto">
                <a:xfrm>
                  <a:off x="2757430" y="2306193"/>
                  <a:ext cx="231486" cy="49430"/>
                </a:xfrm>
                <a:custGeom>
                  <a:avLst/>
                  <a:gdLst>
                    <a:gd name="T0" fmla="*/ 226 w 250"/>
                    <a:gd name="T1" fmla="*/ 0 h 51"/>
                    <a:gd name="T2" fmla="*/ 24 w 250"/>
                    <a:gd name="T3" fmla="*/ 0 h 51"/>
                    <a:gd name="T4" fmla="*/ 0 w 250"/>
                    <a:gd name="T5" fmla="*/ 24 h 51"/>
                    <a:gd name="T6" fmla="*/ 0 w 250"/>
                    <a:gd name="T7" fmla="*/ 27 h 51"/>
                    <a:gd name="T8" fmla="*/ 24 w 250"/>
                    <a:gd name="T9" fmla="*/ 51 h 51"/>
                    <a:gd name="T10" fmla="*/ 226 w 250"/>
                    <a:gd name="T11" fmla="*/ 51 h 51"/>
                    <a:gd name="T12" fmla="*/ 250 w 250"/>
                    <a:gd name="T13" fmla="*/ 27 h 51"/>
                    <a:gd name="T14" fmla="*/ 250 w 250"/>
                    <a:gd name="T15" fmla="*/ 24 h 51"/>
                    <a:gd name="T16" fmla="*/ 226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6" y="0"/>
                      </a:moveTo>
                      <a:cubicBezTo>
                        <a:pt x="24" y="0"/>
                        <a:pt x="24" y="0"/>
                        <a:pt x="24" y="0"/>
                      </a:cubicBezTo>
                      <a:cubicBezTo>
                        <a:pt x="11" y="0"/>
                        <a:pt x="0" y="11"/>
                        <a:pt x="0" y="24"/>
                      </a:cubicBezTo>
                      <a:cubicBezTo>
                        <a:pt x="0" y="27"/>
                        <a:pt x="0" y="27"/>
                        <a:pt x="0" y="27"/>
                      </a:cubicBezTo>
                      <a:cubicBezTo>
                        <a:pt x="0" y="41"/>
                        <a:pt x="11" y="51"/>
                        <a:pt x="24" y="51"/>
                      </a:cubicBezTo>
                      <a:cubicBezTo>
                        <a:pt x="226" y="51"/>
                        <a:pt x="226" y="51"/>
                        <a:pt x="226" y="51"/>
                      </a:cubicBezTo>
                      <a:cubicBezTo>
                        <a:pt x="240" y="51"/>
                        <a:pt x="250" y="41"/>
                        <a:pt x="250" y="27"/>
                      </a:cubicBezTo>
                      <a:cubicBezTo>
                        <a:pt x="250" y="24"/>
                        <a:pt x="250" y="24"/>
                        <a:pt x="250" y="24"/>
                      </a:cubicBezTo>
                      <a:cubicBezTo>
                        <a:pt x="250" y="11"/>
                        <a:pt x="240" y="0"/>
                        <a:pt x="226"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3">
                  <a:extLst>
                    <a:ext uri="{FF2B5EF4-FFF2-40B4-BE49-F238E27FC236}">
                      <a16:creationId xmlns="" xmlns:a14="http://schemas.microsoft.com/office/drawing/2010/main" xmlns:p14="http://schemas.microsoft.com/office/powerpoint/2010/main" xmlns:a16="http://schemas.microsoft.com/office/drawing/2014/main" id="{61B3D93D-CA1C-4835-8048-01774ABDA816}"/>
                    </a:ext>
                  </a:extLst>
                </p:cNvPr>
                <p:cNvSpPr>
                  <a:spLocks/>
                </p:cNvSpPr>
                <p:nvPr/>
              </p:nvSpPr>
              <p:spPr bwMode="auto">
                <a:xfrm>
                  <a:off x="3197349" y="2306193"/>
                  <a:ext cx="231486" cy="49430"/>
                </a:xfrm>
                <a:custGeom>
                  <a:avLst/>
                  <a:gdLst>
                    <a:gd name="T0" fmla="*/ 227 w 250"/>
                    <a:gd name="T1" fmla="*/ 0 h 51"/>
                    <a:gd name="T2" fmla="*/ 24 w 250"/>
                    <a:gd name="T3" fmla="*/ 0 h 51"/>
                    <a:gd name="T4" fmla="*/ 0 w 250"/>
                    <a:gd name="T5" fmla="*/ 24 h 51"/>
                    <a:gd name="T6" fmla="*/ 0 w 250"/>
                    <a:gd name="T7" fmla="*/ 27 h 51"/>
                    <a:gd name="T8" fmla="*/ 24 w 250"/>
                    <a:gd name="T9" fmla="*/ 51 h 51"/>
                    <a:gd name="T10" fmla="*/ 227 w 250"/>
                    <a:gd name="T11" fmla="*/ 51 h 51"/>
                    <a:gd name="T12" fmla="*/ 250 w 250"/>
                    <a:gd name="T13" fmla="*/ 27 h 51"/>
                    <a:gd name="T14" fmla="*/ 250 w 250"/>
                    <a:gd name="T15" fmla="*/ 24 h 51"/>
                    <a:gd name="T16" fmla="*/ 227 w 250"/>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51">
                      <a:moveTo>
                        <a:pt x="227" y="0"/>
                      </a:moveTo>
                      <a:cubicBezTo>
                        <a:pt x="24" y="0"/>
                        <a:pt x="24" y="0"/>
                        <a:pt x="24" y="0"/>
                      </a:cubicBezTo>
                      <a:cubicBezTo>
                        <a:pt x="11" y="0"/>
                        <a:pt x="0" y="11"/>
                        <a:pt x="0" y="24"/>
                      </a:cubicBezTo>
                      <a:cubicBezTo>
                        <a:pt x="0" y="27"/>
                        <a:pt x="0" y="27"/>
                        <a:pt x="0" y="27"/>
                      </a:cubicBezTo>
                      <a:cubicBezTo>
                        <a:pt x="0" y="41"/>
                        <a:pt x="11" y="51"/>
                        <a:pt x="24" y="51"/>
                      </a:cubicBezTo>
                      <a:cubicBezTo>
                        <a:pt x="227" y="51"/>
                        <a:pt x="227" y="51"/>
                        <a:pt x="227" y="51"/>
                      </a:cubicBezTo>
                      <a:cubicBezTo>
                        <a:pt x="240" y="51"/>
                        <a:pt x="250" y="41"/>
                        <a:pt x="250" y="27"/>
                      </a:cubicBezTo>
                      <a:cubicBezTo>
                        <a:pt x="250" y="24"/>
                        <a:pt x="250" y="24"/>
                        <a:pt x="250" y="24"/>
                      </a:cubicBezTo>
                      <a:cubicBezTo>
                        <a:pt x="250" y="11"/>
                        <a:pt x="240" y="0"/>
                        <a:pt x="227" y="0"/>
                      </a:cubicBezTo>
                    </a:path>
                  </a:pathLst>
                </a:custGeom>
                <a:solidFill>
                  <a:srgbClr val="EAECEF">
                    <a:alpha val="6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矩形: 圆角 261">
                  <a:extLst>
                    <a:ext uri="{FF2B5EF4-FFF2-40B4-BE49-F238E27FC236}">
                      <a16:creationId xmlns="" xmlns:a14="http://schemas.microsoft.com/office/drawing/2010/main" xmlns:p14="http://schemas.microsoft.com/office/powerpoint/2010/main" xmlns:a16="http://schemas.microsoft.com/office/drawing/2014/main" id="{41055386-139A-442D-91A8-1B5CD97B491E}"/>
                    </a:ext>
                  </a:extLst>
                </p:cNvPr>
                <p:cNvSpPr>
                  <a:spLocks noChangeAspect="1"/>
                </p:cNvSpPr>
                <p:nvPr/>
              </p:nvSpPr>
              <p:spPr>
                <a:xfrm>
                  <a:off x="810452" y="3480441"/>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3" name="矩形: 圆角 262">
                  <a:extLst>
                    <a:ext uri="{FF2B5EF4-FFF2-40B4-BE49-F238E27FC236}">
                      <a16:creationId xmlns="" xmlns:a14="http://schemas.microsoft.com/office/drawing/2010/main" xmlns:p14="http://schemas.microsoft.com/office/powerpoint/2010/main" xmlns:a16="http://schemas.microsoft.com/office/drawing/2014/main" id="{F5DC8E02-0625-4CA9-A210-3FA760F32058}"/>
                    </a:ext>
                  </a:extLst>
                </p:cNvPr>
                <p:cNvSpPr>
                  <a:spLocks noChangeAspect="1"/>
                </p:cNvSpPr>
                <p:nvPr/>
              </p:nvSpPr>
              <p:spPr>
                <a:xfrm>
                  <a:off x="810452" y="3849165"/>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4" name="矩形: 圆角 263">
                  <a:extLst>
                    <a:ext uri="{FF2B5EF4-FFF2-40B4-BE49-F238E27FC236}">
                      <a16:creationId xmlns="" xmlns:a14="http://schemas.microsoft.com/office/drawing/2010/main" xmlns:p14="http://schemas.microsoft.com/office/powerpoint/2010/main" xmlns:a16="http://schemas.microsoft.com/office/drawing/2014/main" id="{174F4A25-7A8F-4CA3-A664-254C0F10638E}"/>
                    </a:ext>
                  </a:extLst>
                </p:cNvPr>
                <p:cNvSpPr>
                  <a:spLocks noChangeAspect="1"/>
                </p:cNvSpPr>
                <p:nvPr/>
              </p:nvSpPr>
              <p:spPr>
                <a:xfrm>
                  <a:off x="810452" y="4216750"/>
                  <a:ext cx="526366" cy="127814"/>
                </a:xfrm>
                <a:prstGeom prst="roundRect">
                  <a:avLst>
                    <a:gd name="adj" fmla="val 14540"/>
                  </a:avLst>
                </a:prstGeom>
                <a:gradFill>
                  <a:gsLst>
                    <a:gs pos="8000">
                      <a:srgbClr val="F0EEF2"/>
                    </a:gs>
                    <a:gs pos="100000">
                      <a:srgbClr val="F0EEF2">
                        <a:alpha val="0"/>
                      </a:srgb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5" name="矩形: 圆角 264">
                  <a:extLst>
                    <a:ext uri="{FF2B5EF4-FFF2-40B4-BE49-F238E27FC236}">
                      <a16:creationId xmlns="" xmlns:a14="http://schemas.microsoft.com/office/drawing/2010/main" xmlns:p14="http://schemas.microsoft.com/office/powerpoint/2010/main" xmlns:a16="http://schemas.microsoft.com/office/drawing/2014/main" id="{41F79B51-FB01-48E2-B2CF-C41B66B2F234}"/>
                    </a:ext>
                  </a:extLst>
                </p:cNvPr>
                <p:cNvSpPr>
                  <a:spLocks noChangeAspect="1"/>
                </p:cNvSpPr>
                <p:nvPr/>
              </p:nvSpPr>
              <p:spPr>
                <a:xfrm>
                  <a:off x="1448859" y="2742992"/>
                  <a:ext cx="2578310" cy="1523165"/>
                </a:xfrm>
                <a:prstGeom prst="roundRect">
                  <a:avLst>
                    <a:gd name="adj" fmla="val 2829"/>
                  </a:avLst>
                </a:prstGeom>
                <a:noFill/>
                <a:ln w="25400">
                  <a:gradFill>
                    <a:gsLst>
                      <a:gs pos="62000">
                        <a:srgbClr val="F0EEF2"/>
                      </a:gs>
                      <a:gs pos="100000">
                        <a:srgbClr val="F0EEF2">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6" name="矩形: 圆角 265">
                  <a:extLst>
                    <a:ext uri="{FF2B5EF4-FFF2-40B4-BE49-F238E27FC236}">
                      <a16:creationId xmlns="" xmlns:a14="http://schemas.microsoft.com/office/drawing/2010/main" xmlns:p14="http://schemas.microsoft.com/office/powerpoint/2010/main" xmlns:a16="http://schemas.microsoft.com/office/drawing/2014/main" id="{E3E0C10E-F4B3-4762-8F9D-7B6A06EDF4DF}"/>
                    </a:ext>
                  </a:extLst>
                </p:cNvPr>
                <p:cNvSpPr>
                  <a:spLocks noChangeAspect="1"/>
                </p:cNvSpPr>
                <p:nvPr/>
              </p:nvSpPr>
              <p:spPr>
                <a:xfrm>
                  <a:off x="810452" y="3111717"/>
                  <a:ext cx="526366" cy="310957"/>
                </a:xfrm>
                <a:prstGeom prst="roundRect">
                  <a:avLst>
                    <a:gd name="adj" fmla="val 4418"/>
                  </a:avLst>
                </a:prstGeom>
                <a:solidFill>
                  <a:srgbClr val="F0EE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a:extLst>
                  <a:ext uri="{FF2B5EF4-FFF2-40B4-BE49-F238E27FC236}">
                    <a16:creationId xmlns="" xmlns:a14="http://schemas.microsoft.com/office/drawing/2010/main" xmlns:p14="http://schemas.microsoft.com/office/powerpoint/2010/main" xmlns:a16="http://schemas.microsoft.com/office/drawing/2014/main" id="{ABD70613-6096-41EC-8B8D-800DD72A4ADC}"/>
                  </a:ext>
                </a:extLst>
              </p:cNvPr>
              <p:cNvGrpSpPr/>
              <p:nvPr/>
            </p:nvGrpSpPr>
            <p:grpSpPr>
              <a:xfrm>
                <a:off x="1658305" y="3112822"/>
                <a:ext cx="2142449" cy="735267"/>
                <a:chOff x="1658305" y="3112822"/>
                <a:chExt cx="2142449" cy="735267"/>
              </a:xfrm>
            </p:grpSpPr>
            <p:grpSp>
              <p:nvGrpSpPr>
                <p:cNvPr id="6" name="组合 5">
                  <a:extLst>
                    <a:ext uri="{FF2B5EF4-FFF2-40B4-BE49-F238E27FC236}">
                      <a16:creationId xmlns="" xmlns:a14="http://schemas.microsoft.com/office/drawing/2010/main" xmlns:p14="http://schemas.microsoft.com/office/powerpoint/2010/main" xmlns:a16="http://schemas.microsoft.com/office/drawing/2014/main" id="{8930CAB5-8483-4337-9A7A-AF126B78CB83}"/>
                    </a:ext>
                  </a:extLst>
                </p:cNvPr>
                <p:cNvGrpSpPr/>
                <p:nvPr/>
              </p:nvGrpSpPr>
              <p:grpSpPr>
                <a:xfrm>
                  <a:off x="1658305" y="3180638"/>
                  <a:ext cx="2142449" cy="617507"/>
                  <a:chOff x="1658305" y="3180638"/>
                  <a:chExt cx="2142449" cy="617507"/>
                </a:xfrm>
              </p:grpSpPr>
              <p:sp>
                <p:nvSpPr>
                  <p:cNvPr id="420" name="矩形 419">
                    <a:extLst>
                      <a:ext uri="{FF2B5EF4-FFF2-40B4-BE49-F238E27FC236}">
                        <a16:creationId xmlns="" xmlns:a14="http://schemas.microsoft.com/office/drawing/2010/main" xmlns:p14="http://schemas.microsoft.com/office/powerpoint/2010/main" xmlns:a16="http://schemas.microsoft.com/office/drawing/2014/main" id="{B63E4F93-58FC-4CD9-A34C-1104C0B05951}"/>
                      </a:ext>
                    </a:extLst>
                  </p:cNvPr>
                  <p:cNvSpPr/>
                  <p:nvPr/>
                </p:nvSpPr>
                <p:spPr>
                  <a:xfrm>
                    <a:off x="1658305" y="3180638"/>
                    <a:ext cx="2142449" cy="10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4" name="组合 143">
                    <a:extLst>
                      <a:ext uri="{FF2B5EF4-FFF2-40B4-BE49-F238E27FC236}">
                        <a16:creationId xmlns="" xmlns:a14="http://schemas.microsoft.com/office/drawing/2010/main" xmlns:p14="http://schemas.microsoft.com/office/powerpoint/2010/main" xmlns:a16="http://schemas.microsoft.com/office/drawing/2014/main" id="{428E477C-F4CA-49FF-BCAA-14A401D6124F}"/>
                      </a:ext>
                    </a:extLst>
                  </p:cNvPr>
                  <p:cNvGrpSpPr/>
                  <p:nvPr/>
                </p:nvGrpSpPr>
                <p:grpSpPr>
                  <a:xfrm>
                    <a:off x="3277302" y="3211004"/>
                    <a:ext cx="508588" cy="587141"/>
                    <a:chOff x="1703214" y="3185928"/>
                    <a:chExt cx="582258" cy="521425"/>
                  </a:xfrm>
                </p:grpSpPr>
                <p:sp>
                  <p:nvSpPr>
                    <p:cNvPr id="145" name="矩形 144">
                      <a:extLst>
                        <a:ext uri="{FF2B5EF4-FFF2-40B4-BE49-F238E27FC236}">
                          <a16:creationId xmlns="" xmlns:a14="http://schemas.microsoft.com/office/drawing/2010/main" xmlns:p14="http://schemas.microsoft.com/office/powerpoint/2010/main" xmlns:a16="http://schemas.microsoft.com/office/drawing/2014/main" id="{249614F1-31F8-42D0-BCAF-3758E46C4D47}"/>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 xmlns:a14="http://schemas.microsoft.com/office/drawing/2010/main" xmlns:p14="http://schemas.microsoft.com/office/powerpoint/2010/main" xmlns:a16="http://schemas.microsoft.com/office/drawing/2014/main" id="{184CA460-5482-4CA9-949D-41F2E9F5C978}"/>
                        </a:ext>
                      </a:extLst>
                    </p:cNvPr>
                    <p:cNvSpPr/>
                    <p:nvPr/>
                  </p:nvSpPr>
                  <p:spPr>
                    <a:xfrm>
                      <a:off x="1703214"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 xmlns:a14="http://schemas.microsoft.com/office/drawing/2010/main" xmlns:p14="http://schemas.microsoft.com/office/powerpoint/2010/main" xmlns:a16="http://schemas.microsoft.com/office/drawing/2014/main" id="{8F9D1724-52B7-4FFD-845E-8DBA04B24E52}"/>
                        </a:ext>
                      </a:extLst>
                    </p:cNvPr>
                    <p:cNvSpPr/>
                    <p:nvPr/>
                  </p:nvSpPr>
                  <p:spPr>
                    <a:xfrm>
                      <a:off x="1703214"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a:extLst>
                      <a:ext uri="{FF2B5EF4-FFF2-40B4-BE49-F238E27FC236}">
                        <a16:creationId xmlns="" xmlns:a14="http://schemas.microsoft.com/office/drawing/2010/main" xmlns:p14="http://schemas.microsoft.com/office/powerpoint/2010/main" xmlns:a16="http://schemas.microsoft.com/office/drawing/2014/main" id="{6FCD523C-D437-4D55-B9CC-5D9A81B8C342}"/>
                      </a:ext>
                    </a:extLst>
                  </p:cNvPr>
                  <p:cNvGrpSpPr/>
                  <p:nvPr/>
                </p:nvGrpSpPr>
                <p:grpSpPr>
                  <a:xfrm>
                    <a:off x="1658305" y="3211004"/>
                    <a:ext cx="508588" cy="587141"/>
                    <a:chOff x="1703214" y="3185928"/>
                    <a:chExt cx="582258" cy="521425"/>
                  </a:xfrm>
                </p:grpSpPr>
                <p:sp>
                  <p:nvSpPr>
                    <p:cNvPr id="116" name="矩形 115">
                      <a:extLst>
                        <a:ext uri="{FF2B5EF4-FFF2-40B4-BE49-F238E27FC236}">
                          <a16:creationId xmlns="" xmlns:a14="http://schemas.microsoft.com/office/drawing/2010/main" xmlns:p14="http://schemas.microsoft.com/office/powerpoint/2010/main" xmlns:a16="http://schemas.microsoft.com/office/drawing/2014/main" id="{B5D3C64A-AEE1-4FD6-9C15-31AA498B0F1B}"/>
                        </a:ext>
                      </a:extLst>
                    </p:cNvPr>
                    <p:cNvSpPr/>
                    <p:nvPr/>
                  </p:nvSpPr>
                  <p:spPr>
                    <a:xfrm>
                      <a:off x="1703214" y="3185928"/>
                      <a:ext cx="582258"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 xmlns:a14="http://schemas.microsoft.com/office/drawing/2010/main" xmlns:p14="http://schemas.microsoft.com/office/powerpoint/2010/main" xmlns:a16="http://schemas.microsoft.com/office/drawing/2014/main" id="{B2E1FCBE-42A4-437B-8553-EAB3B53856F9}"/>
                        </a:ext>
                      </a:extLst>
                    </p:cNvPr>
                    <p:cNvSpPr/>
                    <p:nvPr/>
                  </p:nvSpPr>
                  <p:spPr>
                    <a:xfrm>
                      <a:off x="1755000" y="3388853"/>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 xmlns:a14="http://schemas.microsoft.com/office/drawing/2010/main" xmlns:p14="http://schemas.microsoft.com/office/powerpoint/2010/main" xmlns:a16="http://schemas.microsoft.com/office/drawing/2014/main" id="{7474610A-07F9-4CF1-BC40-89C9BB9BB0CD}"/>
                        </a:ext>
                      </a:extLst>
                    </p:cNvPr>
                    <p:cNvSpPr/>
                    <p:nvPr/>
                  </p:nvSpPr>
                  <p:spPr>
                    <a:xfrm>
                      <a:off x="1755000" y="3602089"/>
                      <a:ext cx="530472" cy="105264"/>
                    </a:xfrm>
                    <a:prstGeom prst="rect">
                      <a:avLst/>
                    </a:prstGeom>
                    <a:solidFill>
                      <a:srgbClr val="E7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5" name="组合 124">
                  <a:extLst>
                    <a:ext uri="{FF2B5EF4-FFF2-40B4-BE49-F238E27FC236}">
                      <a16:creationId xmlns="" xmlns:a14="http://schemas.microsoft.com/office/drawing/2010/main" xmlns:p14="http://schemas.microsoft.com/office/powerpoint/2010/main" xmlns:a16="http://schemas.microsoft.com/office/drawing/2014/main" id="{D547E991-E245-4756-ABC3-162D239AE546}"/>
                    </a:ext>
                  </a:extLst>
                </p:cNvPr>
                <p:cNvGrpSpPr/>
                <p:nvPr/>
              </p:nvGrpSpPr>
              <p:grpSpPr>
                <a:xfrm>
                  <a:off x="2346134" y="3112822"/>
                  <a:ext cx="735363" cy="735267"/>
                  <a:chOff x="2347940" y="3126117"/>
                  <a:chExt cx="483318" cy="483256"/>
                </a:xfrm>
              </p:grpSpPr>
              <p:grpSp>
                <p:nvGrpSpPr>
                  <p:cNvPr id="148" name="组合 14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4="http://schemas.microsoft.com/office/drawing/2010/main" xmlns:p14="http://schemas.microsoft.com/office/powerpoint/2010/main" xmlns:a16="http://schemas.microsoft.com/office/drawing/2014/main" id="{5792ECA9-35B8-4DAA-8E32-FF776BEFAA8C}"/>
                      </a:ext>
                    </a:extLst>
                  </p:cNvPr>
                  <p:cNvGrpSpPr/>
                  <p:nvPr/>
                </p:nvGrpSpPr>
                <p:grpSpPr>
                  <a:xfrm>
                    <a:off x="2390718" y="3167761"/>
                    <a:ext cx="439014" cy="405868"/>
                    <a:chOff x="3614738" y="1136650"/>
                    <a:chExt cx="4983163" cy="4606926"/>
                  </a:xfrm>
                </p:grpSpPr>
                <p:sp>
                  <p:nvSpPr>
                    <p:cNvPr id="172" name="is1íḍe">
                      <a:extLst>
                        <a:ext uri="{FF2B5EF4-FFF2-40B4-BE49-F238E27FC236}">
                          <a16:creationId xmlns="" xmlns:a14="http://schemas.microsoft.com/office/drawing/2010/main" xmlns:p14="http://schemas.microsoft.com/office/powerpoint/2010/main" xmlns:a16="http://schemas.microsoft.com/office/drawing/2014/main" id="{7300A892-52D6-4FC8-97C8-F014231C6371}"/>
                        </a:ext>
                      </a:extLst>
                    </p:cNvPr>
                    <p:cNvSpPr/>
                    <p:nvPr/>
                  </p:nvSpPr>
                  <p:spPr bwMode="auto">
                    <a:xfrm>
                      <a:off x="3614738" y="2106613"/>
                      <a:ext cx="749300" cy="3636963"/>
                    </a:xfrm>
                    <a:prstGeom prst="rect">
                      <a:avLst/>
                    </a:prstGeom>
                    <a:solidFill>
                      <a:srgbClr val="8FD5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3" name="í$1idè">
                      <a:extLst>
                        <a:ext uri="{FF2B5EF4-FFF2-40B4-BE49-F238E27FC236}">
                          <a16:creationId xmlns="" xmlns:a14="http://schemas.microsoft.com/office/drawing/2010/main" xmlns:p14="http://schemas.microsoft.com/office/powerpoint/2010/main" xmlns:a16="http://schemas.microsoft.com/office/drawing/2014/main" id="{E651A605-77AA-4A19-882D-2205DD97AE5C}"/>
                        </a:ext>
                      </a:extLst>
                    </p:cNvPr>
                    <p:cNvSpPr/>
                    <p:nvPr/>
                  </p:nvSpPr>
                  <p:spPr bwMode="auto">
                    <a:xfrm>
                      <a:off x="3614738" y="2106613"/>
                      <a:ext cx="749300" cy="1123950"/>
                    </a:xfrm>
                    <a:prstGeom prst="rect">
                      <a:avLst/>
                    </a:prstGeom>
                    <a:solidFill>
                      <a:srgbClr val="3787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ïšļíḋe">
                      <a:extLst>
                        <a:ext uri="{FF2B5EF4-FFF2-40B4-BE49-F238E27FC236}">
                          <a16:creationId xmlns="" xmlns:a14="http://schemas.microsoft.com/office/drawing/2010/main" xmlns:p14="http://schemas.microsoft.com/office/powerpoint/2010/main" xmlns:a16="http://schemas.microsoft.com/office/drawing/2014/main" id="{93BCA23C-0BFA-4276-A259-9BC068380DFF}"/>
                        </a:ext>
                      </a:extLst>
                    </p:cNvPr>
                    <p:cNvSpPr/>
                    <p:nvPr/>
                  </p:nvSpPr>
                  <p:spPr bwMode="auto">
                    <a:xfrm>
                      <a:off x="4651376" y="2459038"/>
                      <a:ext cx="771525" cy="3284538"/>
                    </a:xfrm>
                    <a:prstGeom prst="rect">
                      <a:avLst/>
                    </a:prstGeom>
                    <a:solidFill>
                      <a:srgbClr val="8FD5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7" name="îŝ1iḑé">
                      <a:extLst>
                        <a:ext uri="{FF2B5EF4-FFF2-40B4-BE49-F238E27FC236}">
                          <a16:creationId xmlns="" xmlns:a14="http://schemas.microsoft.com/office/drawing/2010/main" xmlns:p14="http://schemas.microsoft.com/office/powerpoint/2010/main" xmlns:a16="http://schemas.microsoft.com/office/drawing/2014/main" id="{10B7CF8B-66AA-467E-8697-5CD2EDB1B7A3}"/>
                        </a:ext>
                      </a:extLst>
                    </p:cNvPr>
                    <p:cNvSpPr/>
                    <p:nvPr/>
                  </p:nvSpPr>
                  <p:spPr bwMode="auto">
                    <a:xfrm>
                      <a:off x="4651376" y="2459038"/>
                      <a:ext cx="771525" cy="573088"/>
                    </a:xfrm>
                    <a:prstGeom prst="rect">
                      <a:avLst/>
                    </a:prstGeom>
                    <a:solidFill>
                      <a:srgbClr val="3787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8" name="iṥľiďè">
                      <a:extLst>
                        <a:ext uri="{FF2B5EF4-FFF2-40B4-BE49-F238E27FC236}">
                          <a16:creationId xmlns="" xmlns:a14="http://schemas.microsoft.com/office/drawing/2010/main" xmlns:p14="http://schemas.microsoft.com/office/powerpoint/2010/main" xmlns:a16="http://schemas.microsoft.com/office/drawing/2014/main" id="{FE9EF3D1-92DD-492C-98B9-A091F0878257}"/>
                        </a:ext>
                      </a:extLst>
                    </p:cNvPr>
                    <p:cNvSpPr/>
                    <p:nvPr/>
                  </p:nvSpPr>
                  <p:spPr bwMode="auto">
                    <a:xfrm>
                      <a:off x="5708651" y="2833688"/>
                      <a:ext cx="750888" cy="2909888"/>
                    </a:xfrm>
                    <a:prstGeom prst="rect">
                      <a:avLst/>
                    </a:prstGeom>
                    <a:solidFill>
                      <a:srgbClr val="8FD5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9" name="ïšļiḓè">
                      <a:extLst>
                        <a:ext uri="{FF2B5EF4-FFF2-40B4-BE49-F238E27FC236}">
                          <a16:creationId xmlns="" xmlns:a14="http://schemas.microsoft.com/office/drawing/2010/main" xmlns:p14="http://schemas.microsoft.com/office/powerpoint/2010/main" xmlns:a16="http://schemas.microsoft.com/office/drawing/2014/main" id="{A9986595-E9BD-4DFA-8305-0106C2BBC0C4}"/>
                        </a:ext>
                      </a:extLst>
                    </p:cNvPr>
                    <p:cNvSpPr/>
                    <p:nvPr/>
                  </p:nvSpPr>
                  <p:spPr bwMode="auto">
                    <a:xfrm>
                      <a:off x="5708651" y="2833688"/>
                      <a:ext cx="750888" cy="661988"/>
                    </a:xfrm>
                    <a:prstGeom prst="rect">
                      <a:avLst/>
                    </a:prstGeom>
                    <a:solidFill>
                      <a:srgbClr val="3787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î$ḷîdê">
                      <a:extLst>
                        <a:ext uri="{FF2B5EF4-FFF2-40B4-BE49-F238E27FC236}">
                          <a16:creationId xmlns="" xmlns:a14="http://schemas.microsoft.com/office/drawing/2010/main" xmlns:p14="http://schemas.microsoft.com/office/powerpoint/2010/main" xmlns:a16="http://schemas.microsoft.com/office/drawing/2014/main" id="{FDBF8C09-95F1-4988-94D3-41A044816D66}"/>
                        </a:ext>
                      </a:extLst>
                    </p:cNvPr>
                    <p:cNvSpPr/>
                    <p:nvPr/>
                  </p:nvSpPr>
                  <p:spPr bwMode="auto">
                    <a:xfrm>
                      <a:off x="6745288" y="3605213"/>
                      <a:ext cx="750888" cy="2138363"/>
                    </a:xfrm>
                    <a:prstGeom prst="rect">
                      <a:avLst/>
                    </a:prstGeom>
                    <a:solidFill>
                      <a:srgbClr val="8FD5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ïṡḻïdê">
                      <a:extLst>
                        <a:ext uri="{FF2B5EF4-FFF2-40B4-BE49-F238E27FC236}">
                          <a16:creationId xmlns="" xmlns:a14="http://schemas.microsoft.com/office/drawing/2010/main" xmlns:p14="http://schemas.microsoft.com/office/powerpoint/2010/main" xmlns:a16="http://schemas.microsoft.com/office/drawing/2014/main" id="{583D8013-84F0-4EA1-A878-6EB6329FEE7B}"/>
                        </a:ext>
                      </a:extLst>
                    </p:cNvPr>
                    <p:cNvSpPr/>
                    <p:nvPr/>
                  </p:nvSpPr>
                  <p:spPr bwMode="auto">
                    <a:xfrm>
                      <a:off x="6745288" y="3605213"/>
                      <a:ext cx="750888" cy="396875"/>
                    </a:xfrm>
                    <a:prstGeom prst="rect">
                      <a:avLst/>
                    </a:prstGeom>
                    <a:solidFill>
                      <a:srgbClr val="3787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ïšľïḑè">
                      <a:extLst>
                        <a:ext uri="{FF2B5EF4-FFF2-40B4-BE49-F238E27FC236}">
                          <a16:creationId xmlns="" xmlns:a14="http://schemas.microsoft.com/office/drawing/2010/main" xmlns:p14="http://schemas.microsoft.com/office/powerpoint/2010/main" xmlns:a16="http://schemas.microsoft.com/office/drawing/2014/main" id="{C2A01DFE-AD94-4D0E-B924-F5607FAAB597}"/>
                        </a:ext>
                      </a:extLst>
                    </p:cNvPr>
                    <p:cNvSpPr/>
                    <p:nvPr/>
                  </p:nvSpPr>
                  <p:spPr bwMode="auto">
                    <a:xfrm>
                      <a:off x="7781926" y="4464050"/>
                      <a:ext cx="771525" cy="1279525"/>
                    </a:xfrm>
                    <a:prstGeom prst="rect">
                      <a:avLst/>
                    </a:prstGeom>
                    <a:solidFill>
                      <a:srgbClr val="8FD5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1" name="ïSľíḍê">
                      <a:extLst>
                        <a:ext uri="{FF2B5EF4-FFF2-40B4-BE49-F238E27FC236}">
                          <a16:creationId xmlns="" xmlns:a14="http://schemas.microsoft.com/office/drawing/2010/main" xmlns:p14="http://schemas.microsoft.com/office/powerpoint/2010/main" xmlns:a16="http://schemas.microsoft.com/office/drawing/2014/main" id="{95266D5E-A9C5-4F7B-837F-B42E08BB70DE}"/>
                        </a:ext>
                      </a:extLst>
                    </p:cNvPr>
                    <p:cNvSpPr/>
                    <p:nvPr/>
                  </p:nvSpPr>
                  <p:spPr bwMode="auto">
                    <a:xfrm>
                      <a:off x="7781926" y="4464050"/>
                      <a:ext cx="771525" cy="331788"/>
                    </a:xfrm>
                    <a:prstGeom prst="rect">
                      <a:avLst/>
                    </a:prstGeom>
                    <a:solidFill>
                      <a:srgbClr val="3787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îṡlïḋe">
                      <a:extLst>
                        <a:ext uri="{FF2B5EF4-FFF2-40B4-BE49-F238E27FC236}">
                          <a16:creationId xmlns="" xmlns:a14="http://schemas.microsoft.com/office/drawing/2010/main" xmlns:p14="http://schemas.microsoft.com/office/powerpoint/2010/main" xmlns:a16="http://schemas.microsoft.com/office/drawing/2014/main" id="{67766430-F557-47F5-892F-15130FBD695A}"/>
                        </a:ext>
                      </a:extLst>
                    </p:cNvPr>
                    <p:cNvSpPr/>
                    <p:nvPr/>
                  </p:nvSpPr>
                  <p:spPr bwMode="auto">
                    <a:xfrm>
                      <a:off x="3657601" y="1136650"/>
                      <a:ext cx="4940300" cy="2865438"/>
                    </a:xfrm>
                    <a:custGeom>
                      <a:avLst/>
                      <a:gdLst>
                        <a:gd name="T0" fmla="*/ 3112 w 3112"/>
                        <a:gd name="T1" fmla="*/ 1305 h 1805"/>
                        <a:gd name="T2" fmla="*/ 3112 w 3112"/>
                        <a:gd name="T3" fmla="*/ 1805 h 1805"/>
                        <a:gd name="T4" fmla="*/ 2612 w 3112"/>
                        <a:gd name="T5" fmla="*/ 1624 h 1805"/>
                        <a:gd name="T6" fmla="*/ 2765 w 3112"/>
                        <a:gd name="T7" fmla="*/ 1527 h 1805"/>
                        <a:gd name="T8" fmla="*/ 2515 w 3112"/>
                        <a:gd name="T9" fmla="*/ 1166 h 1805"/>
                        <a:gd name="T10" fmla="*/ 2195 w 3112"/>
                        <a:gd name="T11" fmla="*/ 1222 h 1805"/>
                        <a:gd name="T12" fmla="*/ 1890 w 3112"/>
                        <a:gd name="T13" fmla="*/ 764 h 1805"/>
                        <a:gd name="T14" fmla="*/ 1570 w 3112"/>
                        <a:gd name="T15" fmla="*/ 875 h 1805"/>
                        <a:gd name="T16" fmla="*/ 1084 w 3112"/>
                        <a:gd name="T17" fmla="*/ 417 h 1805"/>
                        <a:gd name="T18" fmla="*/ 848 w 3112"/>
                        <a:gd name="T19" fmla="*/ 556 h 1805"/>
                        <a:gd name="T20" fmla="*/ 0 w 3112"/>
                        <a:gd name="T21" fmla="*/ 236 h 1805"/>
                        <a:gd name="T22" fmla="*/ 84 w 3112"/>
                        <a:gd name="T23" fmla="*/ 0 h 1805"/>
                        <a:gd name="T24" fmla="*/ 820 w 3112"/>
                        <a:gd name="T25" fmla="*/ 278 h 1805"/>
                        <a:gd name="T26" fmla="*/ 1112 w 3112"/>
                        <a:gd name="T27" fmla="*/ 111 h 1805"/>
                        <a:gd name="T28" fmla="*/ 1626 w 3112"/>
                        <a:gd name="T29" fmla="*/ 583 h 1805"/>
                        <a:gd name="T30" fmla="*/ 1987 w 3112"/>
                        <a:gd name="T31" fmla="*/ 458 h 1805"/>
                        <a:gd name="T32" fmla="*/ 2320 w 3112"/>
                        <a:gd name="T33" fmla="*/ 944 h 1805"/>
                        <a:gd name="T34" fmla="*/ 2626 w 3112"/>
                        <a:gd name="T35" fmla="*/ 875 h 1805"/>
                        <a:gd name="T36" fmla="*/ 2973 w 3112"/>
                        <a:gd name="T37" fmla="*/ 1388 h 1805"/>
                        <a:gd name="T38" fmla="*/ 3112 w 3112"/>
                        <a:gd name="T39" fmla="*/ 1305 h 1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2" h="1805">
                          <a:moveTo>
                            <a:pt x="3112" y="1305"/>
                          </a:moveTo>
                          <a:lnTo>
                            <a:pt x="3112" y="1805"/>
                          </a:lnTo>
                          <a:lnTo>
                            <a:pt x="2612" y="1624"/>
                          </a:lnTo>
                          <a:lnTo>
                            <a:pt x="2765" y="1527"/>
                          </a:lnTo>
                          <a:lnTo>
                            <a:pt x="2515" y="1166"/>
                          </a:lnTo>
                          <a:lnTo>
                            <a:pt x="2195" y="1222"/>
                          </a:lnTo>
                          <a:lnTo>
                            <a:pt x="1890" y="764"/>
                          </a:lnTo>
                          <a:lnTo>
                            <a:pt x="1570" y="875"/>
                          </a:lnTo>
                          <a:lnTo>
                            <a:pt x="1084" y="417"/>
                          </a:lnTo>
                          <a:lnTo>
                            <a:pt x="848" y="556"/>
                          </a:lnTo>
                          <a:lnTo>
                            <a:pt x="0" y="236"/>
                          </a:lnTo>
                          <a:lnTo>
                            <a:pt x="84" y="0"/>
                          </a:lnTo>
                          <a:lnTo>
                            <a:pt x="820" y="278"/>
                          </a:lnTo>
                          <a:lnTo>
                            <a:pt x="1112" y="111"/>
                          </a:lnTo>
                          <a:lnTo>
                            <a:pt x="1626" y="583"/>
                          </a:lnTo>
                          <a:lnTo>
                            <a:pt x="1987" y="458"/>
                          </a:lnTo>
                          <a:lnTo>
                            <a:pt x="2320" y="944"/>
                          </a:lnTo>
                          <a:lnTo>
                            <a:pt x="2626" y="875"/>
                          </a:lnTo>
                          <a:lnTo>
                            <a:pt x="2973" y="1388"/>
                          </a:lnTo>
                          <a:lnTo>
                            <a:pt x="3112" y="1305"/>
                          </a:lnTo>
                          <a:close/>
                        </a:path>
                      </a:pathLst>
                    </a:custGeom>
                    <a:solidFill>
                      <a:srgbClr val="FD5A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59" name="组合 158">
                    <a:extLst>
                      <a:ext uri="{FF2B5EF4-FFF2-40B4-BE49-F238E27FC236}">
                        <a16:creationId xmlns="" xmlns:a14="http://schemas.microsoft.com/office/drawing/2010/main" xmlns:p14="http://schemas.microsoft.com/office/powerpoint/2010/main" xmlns:a16="http://schemas.microsoft.com/office/drawing/2014/main" id="{6DC6394F-8C5C-496E-9A89-D0217FF2C63E}"/>
                      </a:ext>
                    </a:extLst>
                  </p:cNvPr>
                  <p:cNvGrpSpPr/>
                  <p:nvPr/>
                </p:nvGrpSpPr>
                <p:grpSpPr>
                  <a:xfrm>
                    <a:off x="2347940" y="3126117"/>
                    <a:ext cx="483318" cy="483256"/>
                    <a:chOff x="4992153" y="5058387"/>
                    <a:chExt cx="183315" cy="183292"/>
                  </a:xfrm>
                </p:grpSpPr>
                <p:sp>
                  <p:nvSpPr>
                    <p:cNvPr id="161" name="矩形 160">
                      <a:extLst>
                        <a:ext uri="{FF2B5EF4-FFF2-40B4-BE49-F238E27FC236}">
                          <a16:creationId xmlns="" xmlns:a14="http://schemas.microsoft.com/office/drawing/2010/main" xmlns:p14="http://schemas.microsoft.com/office/powerpoint/2010/main" xmlns:a16="http://schemas.microsoft.com/office/drawing/2014/main" id="{399AFA40-3447-4964-9CEE-0EC831C34235}"/>
                        </a:ext>
                      </a:extLst>
                    </p:cNvPr>
                    <p:cNvSpPr/>
                    <p:nvPr/>
                  </p:nvSpPr>
                  <p:spPr>
                    <a:xfrm>
                      <a:off x="5001989" y="5068223"/>
                      <a:ext cx="164175" cy="1641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椭圆 161">
                      <a:extLst>
                        <a:ext uri="{FF2B5EF4-FFF2-40B4-BE49-F238E27FC236}">
                          <a16:creationId xmlns="" xmlns:a14="http://schemas.microsoft.com/office/drawing/2010/main" xmlns:p14="http://schemas.microsoft.com/office/powerpoint/2010/main" xmlns:a16="http://schemas.microsoft.com/office/drawing/2014/main" id="{90FDF72F-9763-42E5-A6EE-AB9C8BCED68D}"/>
                        </a:ext>
                      </a:extLst>
                    </p:cNvPr>
                    <p:cNvSpPr/>
                    <p:nvPr/>
                  </p:nvSpPr>
                  <p:spPr>
                    <a:xfrm flipH="1">
                      <a:off x="4992153" y="5058387"/>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椭圆 162">
                      <a:extLst>
                        <a:ext uri="{FF2B5EF4-FFF2-40B4-BE49-F238E27FC236}">
                          <a16:creationId xmlns="" xmlns:a14="http://schemas.microsoft.com/office/drawing/2010/main" xmlns:p14="http://schemas.microsoft.com/office/powerpoint/2010/main" xmlns:a16="http://schemas.microsoft.com/office/drawing/2014/main" id="{AD2C9A9D-37D3-408E-B9CD-1BB04F798DF5}"/>
                        </a:ext>
                      </a:extLst>
                    </p:cNvPr>
                    <p:cNvSpPr/>
                    <p:nvPr/>
                  </p:nvSpPr>
                  <p:spPr>
                    <a:xfrm flipH="1">
                      <a:off x="5073974" y="5058387"/>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椭圆 163">
                      <a:extLst>
                        <a:ext uri="{FF2B5EF4-FFF2-40B4-BE49-F238E27FC236}">
                          <a16:creationId xmlns="" xmlns:a14="http://schemas.microsoft.com/office/drawing/2010/main" xmlns:p14="http://schemas.microsoft.com/office/powerpoint/2010/main" xmlns:a16="http://schemas.microsoft.com/office/drawing/2014/main" id="{1D0EE2BC-DF49-481F-929D-8C9BA398BBA2}"/>
                        </a:ext>
                      </a:extLst>
                    </p:cNvPr>
                    <p:cNvSpPr/>
                    <p:nvPr/>
                  </p:nvSpPr>
                  <p:spPr>
                    <a:xfrm flipH="1">
                      <a:off x="5155795" y="5058387"/>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椭圆 164">
                      <a:extLst>
                        <a:ext uri="{FF2B5EF4-FFF2-40B4-BE49-F238E27FC236}">
                          <a16:creationId xmlns="" xmlns:a14="http://schemas.microsoft.com/office/drawing/2010/main" xmlns:p14="http://schemas.microsoft.com/office/powerpoint/2010/main" xmlns:a16="http://schemas.microsoft.com/office/drawing/2014/main" id="{58EC95FA-8C88-47BC-BD51-4CC7EB60C8BC}"/>
                        </a:ext>
                      </a:extLst>
                    </p:cNvPr>
                    <p:cNvSpPr/>
                    <p:nvPr/>
                  </p:nvSpPr>
                  <p:spPr>
                    <a:xfrm flipH="1">
                      <a:off x="4992153" y="5222006"/>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椭圆 165">
                      <a:extLst>
                        <a:ext uri="{FF2B5EF4-FFF2-40B4-BE49-F238E27FC236}">
                          <a16:creationId xmlns="" xmlns:a14="http://schemas.microsoft.com/office/drawing/2010/main" xmlns:p14="http://schemas.microsoft.com/office/powerpoint/2010/main" xmlns:a16="http://schemas.microsoft.com/office/drawing/2014/main" id="{10C3AA87-0B53-4E76-AA2E-5646E50538E7}"/>
                        </a:ext>
                      </a:extLst>
                    </p:cNvPr>
                    <p:cNvSpPr/>
                    <p:nvPr/>
                  </p:nvSpPr>
                  <p:spPr>
                    <a:xfrm flipH="1">
                      <a:off x="5073974" y="5222006"/>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椭圆 168">
                      <a:extLst>
                        <a:ext uri="{FF2B5EF4-FFF2-40B4-BE49-F238E27FC236}">
                          <a16:creationId xmlns="" xmlns:a14="http://schemas.microsoft.com/office/drawing/2010/main" xmlns:p14="http://schemas.microsoft.com/office/powerpoint/2010/main" xmlns:a16="http://schemas.microsoft.com/office/drawing/2014/main" id="{67A30F83-F3C9-43E9-B4A9-E6072FAA88B4}"/>
                        </a:ext>
                      </a:extLst>
                    </p:cNvPr>
                    <p:cNvSpPr/>
                    <p:nvPr/>
                  </p:nvSpPr>
                  <p:spPr>
                    <a:xfrm flipH="1">
                      <a:off x="5155795" y="5222006"/>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椭圆 169">
                      <a:extLst>
                        <a:ext uri="{FF2B5EF4-FFF2-40B4-BE49-F238E27FC236}">
                          <a16:creationId xmlns="" xmlns:a14="http://schemas.microsoft.com/office/drawing/2010/main" xmlns:p14="http://schemas.microsoft.com/office/powerpoint/2010/main" xmlns:a16="http://schemas.microsoft.com/office/drawing/2014/main" id="{6458C571-B498-46DB-894D-6847927717A2}"/>
                        </a:ext>
                      </a:extLst>
                    </p:cNvPr>
                    <p:cNvSpPr/>
                    <p:nvPr/>
                  </p:nvSpPr>
                  <p:spPr>
                    <a:xfrm flipH="1">
                      <a:off x="4992153" y="5136664"/>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椭圆 170">
                      <a:extLst>
                        <a:ext uri="{FF2B5EF4-FFF2-40B4-BE49-F238E27FC236}">
                          <a16:creationId xmlns="" xmlns:a14="http://schemas.microsoft.com/office/drawing/2010/main" xmlns:p14="http://schemas.microsoft.com/office/powerpoint/2010/main" xmlns:a16="http://schemas.microsoft.com/office/drawing/2014/main" id="{6E4B5F08-2340-4ECD-8339-403C4F7CEE43}"/>
                        </a:ext>
                      </a:extLst>
                    </p:cNvPr>
                    <p:cNvSpPr/>
                    <p:nvPr/>
                  </p:nvSpPr>
                  <p:spPr>
                    <a:xfrm flipH="1">
                      <a:off x="5155790" y="5136664"/>
                      <a:ext cx="19673" cy="1967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sp>
        <p:nvSpPr>
          <p:cNvPr id="2" name="矩形 1">
            <a:extLst>
              <a:ext uri="{FF2B5EF4-FFF2-40B4-BE49-F238E27FC236}">
                <a16:creationId xmlns="" xmlns:a14="http://schemas.microsoft.com/office/drawing/2010/main" xmlns:p14="http://schemas.microsoft.com/office/powerpoint/2010/main" xmlns:a16="http://schemas.microsoft.com/office/drawing/2014/main" id="{4B1FB9A7-85C6-45C8-A73A-210A68B9C2B7}"/>
              </a:ext>
            </a:extLst>
          </p:cNvPr>
          <p:cNvSpPr/>
          <p:nvPr/>
        </p:nvSpPr>
        <p:spPr>
          <a:xfrm>
            <a:off x="8978025" y="128575"/>
            <a:ext cx="2540875" cy="771556"/>
          </a:xfrm>
          <a:prstGeom prst="rect">
            <a:avLst/>
          </a:prstGeom>
          <a:solidFill>
            <a:srgbClr val="F73434"/>
          </a:solidFill>
          <a:ln w="12700">
            <a:noFill/>
            <a:prstDash val="sysDash"/>
          </a:ln>
        </p:spPr>
        <p:txBody>
          <a:bodyPr wrap="square" lIns="91440" tIns="91440" rIns="91440" bIns="91440" rtlCol="0" anchor="ctr">
            <a:noAutofit/>
          </a:bodyPr>
          <a:lstStyle/>
          <a:p>
            <a:pPr>
              <a:lnSpc>
                <a:spcPct val="120000"/>
              </a:lnSpc>
            </a:pPr>
            <a:r>
              <a:rPr lang="en-US" altLang="zh-CN" sz="800" b="1" dirty="0">
                <a:solidFill>
                  <a:schemeClr val="bg1"/>
                </a:solidFill>
              </a:rPr>
              <a:t>Note:</a:t>
            </a:r>
          </a:p>
          <a:p>
            <a:pPr>
              <a:lnSpc>
                <a:spcPct val="120000"/>
              </a:lnSpc>
            </a:pPr>
            <a:r>
              <a:rPr lang="zh-CN" altLang="en-US" sz="800" dirty="0">
                <a:solidFill>
                  <a:schemeClr val="bg1"/>
                </a:solidFill>
              </a:rPr>
              <a:t>本页为说明页，使用时请删除本页</a:t>
            </a:r>
            <a:r>
              <a:rPr lang="zh-CN" altLang="en-US" sz="800">
                <a:solidFill>
                  <a:schemeClr val="bg1"/>
                </a:solidFill>
              </a:rPr>
              <a:t>内</a:t>
            </a:r>
            <a:r>
              <a:rPr lang="zh-CN" altLang="en-US" sz="800" smtClean="0">
                <a:solidFill>
                  <a:schemeClr val="bg1"/>
                </a:solidFill>
              </a:rPr>
              <a:t>容</a:t>
            </a:r>
            <a:r>
              <a:rPr lang="zh-CN" altLang="en-US" sz="100" smtClean="0">
                <a:solidFill>
                  <a:schemeClr val="bg1"/>
                </a:solidFill>
              </a:rPr>
              <a:t> </a:t>
            </a:r>
            <a:r>
              <a:rPr lang="zh-CN" altLang="en-US" sz="800" smtClean="0">
                <a:solidFill>
                  <a:schemeClr val="bg1"/>
                </a:solidFill>
              </a:rPr>
              <a:t>。</a:t>
            </a:r>
            <a:endParaRPr lang="zh-CN" altLang="en-US" sz="800" dirty="0">
              <a:solidFill>
                <a:schemeClr val="bg1"/>
              </a:solidFill>
            </a:endParaRPr>
          </a:p>
          <a:p>
            <a:pPr>
              <a:lnSpc>
                <a:spcPct val="120000"/>
              </a:lnSpc>
            </a:pPr>
            <a:r>
              <a:rPr lang="en-US" altLang="zh-CN" sz="800" dirty="0">
                <a:solidFill>
                  <a:schemeClr val="bg1"/>
                </a:solidFill>
              </a:rPr>
              <a:t>This slide is an instruction. Please delete this slide before using it for presentation.</a:t>
            </a:r>
          </a:p>
        </p:txBody>
      </p:sp>
    </p:spTree>
    <p:custDataLst>
      <p:tags r:id="rId1"/>
    </p:custDataLst>
    <p:extLst>
      <p:ext uri="{BB962C8B-B14F-4D97-AF65-F5344CB8AC3E}">
        <p14:creationId xmlns:p14="http://schemas.microsoft.com/office/powerpoint/2010/main" val="3962855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47" name="组合 46">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C3B8E65B-8D23-4A0C-BA0F-4099D6663359}"/>
              </a:ext>
            </a:extLst>
          </p:cNvPr>
          <p:cNvGrpSpPr/>
          <p:nvPr/>
        </p:nvGrpSpPr>
        <p:grpSpPr>
          <a:xfrm>
            <a:off x="5252647" y="0"/>
            <a:ext cx="6939359" cy="6858000"/>
            <a:chOff x="5252643" y="0"/>
            <a:chExt cx="6939358" cy="6858000"/>
          </a:xfrm>
          <a:solidFill>
            <a:srgbClr val="F7F7F7"/>
          </a:solidFill>
        </p:grpSpPr>
        <p:sp>
          <p:nvSpPr>
            <p:cNvPr id="48" name="任意多边形: 形状 47">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318E7F1B-E2A0-4D9A-826C-3801FAA34DB1}"/>
                </a:ext>
              </a:extLst>
            </p:cNvPr>
            <p:cNvSpPr>
              <a:spLocks/>
            </p:cNvSpPr>
            <p:nvPr/>
          </p:nvSpPr>
          <p:spPr>
            <a:xfrm rot="19800000">
              <a:off x="7350845" y="2199545"/>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grpFill/>
            <a:ln w="14015" cap="flat">
              <a:noFill/>
              <a:prstDash val="solid"/>
              <a:miter/>
            </a:ln>
          </p:spPr>
          <p:txBody>
            <a:bodyPr rtlCol="0" anchor="ctr"/>
            <a:lstStyle/>
            <a:p>
              <a:pPr lvl="0"/>
              <a:endParaRPr lang="zh-CN" altLang="en-US"/>
            </a:p>
          </p:txBody>
        </p:sp>
        <p:sp>
          <p:nvSpPr>
            <p:cNvPr id="49" name="任意多边形: 形状 48">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5BB64C10-DD97-4DF8-B000-003D623AC820}"/>
                </a:ext>
              </a:extLst>
            </p:cNvPr>
            <p:cNvSpPr/>
            <p:nvPr/>
          </p:nvSpPr>
          <p:spPr>
            <a:xfrm>
              <a:off x="9421670" y="0"/>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grpFill/>
            <a:ln w="11088" cap="flat">
              <a:noFill/>
              <a:prstDash val="solid"/>
              <a:miter/>
            </a:ln>
          </p:spPr>
          <p:txBody>
            <a:bodyPr rtlCol="0" anchor="ctr"/>
            <a:lstStyle/>
            <a:p>
              <a:pPr lvl="0"/>
              <a:endParaRPr lang="zh-CN" altLang="en-US"/>
            </a:p>
          </p:txBody>
        </p:sp>
        <p:sp>
          <p:nvSpPr>
            <p:cNvPr id="50" name="任意多边形: 形状 49">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9968D30F-EFE9-42F5-898F-60E1C5FABD5E}"/>
                </a:ext>
              </a:extLst>
            </p:cNvPr>
            <p:cNvSpPr/>
            <p:nvPr/>
          </p:nvSpPr>
          <p:spPr>
            <a:xfrm>
              <a:off x="5252643" y="3384444"/>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grpFill/>
            <a:ln w="14015" cap="flat">
              <a:noFill/>
              <a:prstDash val="solid"/>
              <a:miter/>
            </a:ln>
          </p:spPr>
          <p:txBody>
            <a:bodyPr rtlCol="0" anchor="ctr"/>
            <a:lstStyle/>
            <a:p>
              <a:pPr lvl="0"/>
              <a:endParaRPr lang="zh-CN" altLang="en-US"/>
            </a:p>
          </p:txBody>
        </p:sp>
      </p:grpSp>
      <p:grpSp>
        <p:nvGrpSpPr>
          <p:cNvPr id="6" name="组合 5">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FCBBF52A-9743-4508-AB77-11B57E837547}"/>
              </a:ext>
            </a:extLst>
          </p:cNvPr>
          <p:cNvGrpSpPr/>
          <p:nvPr/>
        </p:nvGrpSpPr>
        <p:grpSpPr>
          <a:xfrm>
            <a:off x="660400" y="2340017"/>
            <a:ext cx="2890521" cy="1867344"/>
            <a:chOff x="3422179" y="1150240"/>
            <a:chExt cx="2890521" cy="1867345"/>
          </a:xfrm>
        </p:grpSpPr>
        <p:sp>
          <p:nvSpPr>
            <p:cNvPr id="7" name="矩形 189">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63B72852-A360-4EF8-A2F9-3A064EA5CCA7}"/>
                </a:ext>
              </a:extLst>
            </p:cNvPr>
            <p:cNvSpPr/>
            <p:nvPr/>
          </p:nvSpPr>
          <p:spPr>
            <a:xfrm>
              <a:off x="3422179" y="2648253"/>
              <a:ext cx="2890520" cy="369332"/>
            </a:xfrm>
            <a:prstGeom prst="rect">
              <a:avLst/>
            </a:prstGeom>
            <a:noFill/>
            <a:ln>
              <a:noFill/>
            </a:ln>
          </p:spPr>
          <p:txBody>
            <a:bodyPr wrap="square" anchor="ctr">
              <a:spAutoFit/>
            </a:bodyPr>
            <a:lstStyle/>
            <a:p>
              <a:pPr defTabSz="914332">
                <a:lnSpc>
                  <a:spcPct val="150000"/>
                </a:lnSpc>
                <a:defRPr/>
              </a:pPr>
              <a:r>
                <a:rPr lang="en-US" altLang="zh-CN" sz="1200" smtClean="0">
                  <a:solidFill>
                    <a:srgbClr val="F73434"/>
                  </a:solidFill>
                  <a:latin typeface="Arial" panose="020B0604020202020204" pitchFamily="34" charset="0"/>
                  <a:ea typeface="微软雅黑" panose="020B0503020204020204" pitchFamily="34" charset="-122"/>
                  <a:sym typeface="Arial" panose="020B0604020202020204" pitchFamily="34" charset="0"/>
                  <a:hlinkClick r:id="rId3">
                    <a:extLst>
                      <a:ext uri="{A12FA001-AC4F-418D-AE19-62706E023703}">
                        <ahyp:hlinkClr xmlns="" xmlns:a16="http://schemas.microsoft.com/office/drawing/2014/main" xmlns:a14="http://schemas.microsoft.com/office/drawing/2010/main" xmlns:p14="http://schemas.microsoft.com/office/powerpoint/2010/main" xmlns:ahyp="http://schemas.microsoft.com/office/drawing/2018/hyperlinkcolor" val="tx"/>
                      </a:ext>
                    </a:extLst>
                  </a:hlinkClick>
                </a:rPr>
                <a:t>www</a:t>
              </a:r>
              <a:r>
                <a:rPr lang="en-US" altLang="zh-CN" sz="100" smtClean="0">
                  <a:solidFill>
                    <a:srgbClr val="F73434"/>
                  </a:solidFill>
                  <a:latin typeface="Arial" panose="020B0604020202020204" pitchFamily="34" charset="0"/>
                  <a:ea typeface="微软雅黑" panose="020B0503020204020204" pitchFamily="34" charset="-122"/>
                  <a:sym typeface="Arial" panose="020B0604020202020204" pitchFamily="34" charset="0"/>
                  <a:hlinkClick r:id="rId3">
                    <a:extLst>
                      <a:ext uri="{A12FA001-AC4F-418D-AE19-62706E023703}">
                        <ahyp:hlinkClr xmlns="" xmlns:a16="http://schemas.microsoft.com/office/drawing/2014/main" xmlns:a14="http://schemas.microsoft.com/office/drawing/2010/main" xmlns:p14="http://schemas.microsoft.com/office/powerpoint/2010/main" xmlns:ahyp="http://schemas.microsoft.com/office/drawing/2018/hyperlinkcolor" val="tx"/>
                      </a:ext>
                    </a:extLst>
                  </a:hlinkClick>
                </a:rPr>
                <a:t> </a:t>
              </a:r>
              <a:r>
                <a:rPr lang="en-US" altLang="zh-CN" sz="1200" smtClean="0">
                  <a:solidFill>
                    <a:srgbClr val="F73434"/>
                  </a:solidFill>
                  <a:latin typeface="Arial" panose="020B0604020202020204" pitchFamily="34" charset="0"/>
                  <a:ea typeface="微软雅黑" panose="020B0503020204020204" pitchFamily="34" charset="-122"/>
                  <a:sym typeface="Arial" panose="020B0604020202020204" pitchFamily="34" charset="0"/>
                  <a:hlinkClick r:id="rId3">
                    <a:extLst>
                      <a:ext uri="{A12FA001-AC4F-418D-AE19-62706E023703}">
                        <ahyp:hlinkClr xmlns="" xmlns:a16="http://schemas.microsoft.com/office/drawing/2014/main" xmlns:a14="http://schemas.microsoft.com/office/drawing/2010/main" xmlns:p14="http://schemas.microsoft.com/office/powerpoint/2010/main" xmlns:ahyp="http://schemas.microsoft.com/office/drawing/2018/hyperlinkcolor" val="tx"/>
                      </a:ext>
                    </a:extLst>
                  </a:hlinkClick>
                </a:rPr>
                <a:t>.</a:t>
              </a:r>
              <a:r>
                <a:rPr lang="en-US" altLang="zh-CN" sz="1200" dirty="0">
                  <a:solidFill>
                    <a:srgbClr val="F73434"/>
                  </a:solidFill>
                  <a:latin typeface="Arial" panose="020B0604020202020204" pitchFamily="34" charset="0"/>
                  <a:ea typeface="微软雅黑" panose="020B0503020204020204" pitchFamily="34" charset="-122"/>
                  <a:sym typeface="Arial" panose="020B0604020202020204" pitchFamily="34" charset="0"/>
                  <a:hlinkClick r:id="rId3">
                    <a:extLst>
                      <a:ext uri="{A12FA001-AC4F-418D-AE19-62706E023703}">
                        <ahyp:hlinkClr xmlns="" xmlns:a16="http://schemas.microsoft.com/office/drawing/2014/main" xmlns:a14="http://schemas.microsoft.com/office/drawing/2010/main" xmlns:p14="http://schemas.microsoft.com/office/powerpoint/2010/main" xmlns:ahyp="http://schemas.microsoft.com/office/drawing/2018/hyperlinkcolor" val="tx"/>
                      </a:ext>
                    </a:extLst>
                  </a:hlinkClick>
                </a:rPr>
                <a:t>islide.cc</a:t>
              </a:r>
              <a:endParaRPr lang="zh-CN" altLang="en-US" sz="1200"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190">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F754BA71-8184-4828-95E4-4301AEC6A769}"/>
                </a:ext>
              </a:extLst>
            </p:cNvPr>
            <p:cNvSpPr/>
            <p:nvPr/>
          </p:nvSpPr>
          <p:spPr>
            <a:xfrm>
              <a:off x="3422180" y="1150240"/>
              <a:ext cx="2890520" cy="1224952"/>
            </a:xfrm>
            <a:prstGeom prst="rect">
              <a:avLst/>
            </a:prstGeom>
            <a:noFill/>
            <a:ln>
              <a:noFill/>
            </a:ln>
          </p:spPr>
          <p:txBody>
            <a:bodyPr wrap="square" anchor="t">
              <a:spAutoFit/>
            </a:bodyPr>
            <a:lstStyle/>
            <a:p>
              <a:pPr defTabSz="914332">
                <a:lnSpc>
                  <a:spcPct val="120000"/>
                </a:lnSpc>
                <a:defRPr/>
              </a:pP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海量原创模版 </a:t>
              </a: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一键优化功能</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lnSpc>
                  <a:spcPct val="120000"/>
                </a:lnSpc>
                <a:defRPr/>
              </a:pP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，让 </a:t>
              </a:r>
              <a:r>
                <a:rPr lang="en-US" altLang="zh-CN" sz="140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en-US" altLang="zh-CN" sz="100" smtClean="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1400" smtClean="0">
                  <a:solidFill>
                    <a:srgbClr val="2F2F2F"/>
                  </a:solidFill>
                  <a:latin typeface="Arial" panose="020B0604020202020204" pitchFamily="34" charset="0"/>
                  <a:ea typeface="微软雅黑" panose="020B0503020204020204" pitchFamily="34" charset="-122"/>
                  <a:sym typeface="Arial" panose="020B0604020202020204" pitchFamily="34" charset="0"/>
                </a:rPr>
                <a:t>设</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计简单起来！</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endParaRPr lang="en-US" altLang="zh-CN" sz="10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One-click Optimization Features &amp; </a:t>
              </a: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Massive Presentation Resources</a:t>
              </a: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Great Presentation Made Easy with iSlide</a:t>
              </a: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组合 34">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40A731D2-FA13-40C5-BFF0-59E41A667BE9}"/>
              </a:ext>
            </a:extLst>
          </p:cNvPr>
          <p:cNvGrpSpPr/>
          <p:nvPr/>
        </p:nvGrpSpPr>
        <p:grpSpPr>
          <a:xfrm>
            <a:off x="3937427" y="2352595"/>
            <a:ext cx="7581473" cy="3646763"/>
            <a:chOff x="3898800" y="2179738"/>
            <a:chExt cx="7619676" cy="3466182"/>
          </a:xfrm>
        </p:grpSpPr>
        <p:sp>
          <p:nvSpPr>
            <p:cNvPr id="20" name="矩形 19">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5647BAD5-E81A-4998-ACB8-5A097424CA8E}"/>
                </a:ext>
              </a:extLst>
            </p:cNvPr>
            <p:cNvSpPr/>
            <p:nvPr/>
          </p:nvSpPr>
          <p:spPr>
            <a:xfrm>
              <a:off x="3898800" y="2495332"/>
              <a:ext cx="7619676" cy="3150588"/>
            </a:xfrm>
            <a:prstGeom prst="rect">
              <a:avLst/>
            </a:prstGeom>
            <a:ln w="3175">
              <a:noFill/>
            </a:ln>
          </p:spPr>
          <p:txBody>
            <a:bodyPr wrap="square">
              <a:noAutofit/>
            </a:bodyPr>
            <a:lstStyle/>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文件由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提供</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尊重知识产权并注重保护用户享有</a:t>
              </a:r>
              <a:r>
                <a:rPr lang="zh-CN" altLang="en-US" sz="900">
                  <a:solidFill>
                    <a:srgbClr val="2F2F2F"/>
                  </a:solidFill>
                  <a:latin typeface="Arial" panose="020B0604020202020204" pitchFamily="34" charset="0"/>
                  <a:ea typeface="微软雅黑" panose="020B0503020204020204" pitchFamily="34" charset="-122"/>
                  <a:sym typeface="Arial" panose="020B0604020202020204" pitchFamily="34" charset="0"/>
                </a:rPr>
                <a:t>的</a:t>
              </a:r>
              <a:r>
                <a:rPr lang="zh-CN" altLang="en-US" sz="900" smtClean="0">
                  <a:solidFill>
                    <a:srgbClr val="2F2F2F"/>
                  </a:solidFill>
                  <a:latin typeface="Arial" panose="020B0604020202020204" pitchFamily="34" charset="0"/>
                  <a:ea typeface="微软雅黑" panose="020B0503020204020204" pitchFamily="34" charset="-122"/>
                  <a:sym typeface="Arial" panose="020B0604020202020204" pitchFamily="34" charset="0"/>
                </a:rPr>
                <a:t>各</a:t>
              </a:r>
              <a:r>
                <a:rPr lang="zh-CN" altLang="en-US" sz="100" smtClean="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900" smtClean="0">
                  <a:solidFill>
                    <a:srgbClr val="2F2F2F"/>
                  </a:solidFill>
                  <a:latin typeface="Arial" panose="020B0604020202020204" pitchFamily="34" charset="0"/>
                  <a:ea typeface="微软雅黑" panose="020B0503020204020204" pitchFamily="34" charset="-122"/>
                  <a:sym typeface="Arial" panose="020B0604020202020204" pitchFamily="34" charset="0"/>
                </a:rPr>
                <a:t>项</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权利。</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郑重提醒您：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文件中提供的任何信息内容的所有权、知识产权归其原始权利人或权利受让人所有，您免费</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付费获得的是信息内容的使用权，您的使用行为应当遵循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官方网站（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https://www.islide.cc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）的“版权声明”、“用户协议”、“会员协议”等条款的约束。</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1</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、您不可将信息内容的全部或部分用于出售，或以出租、出借、发布等其他任何直接获利方式供他人使用；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2</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、您不可在接入互联网或移动互联网的任何网站、平台、应用或程序上以任何方式为他人提供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工具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平台中的资源内容下载。</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9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This presentation file is supplied by iSlide.</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iSlide respects all intellectual property rights and protects all the rights its users acquired. Here iSlide solemnly reminds you:</a:t>
              </a:r>
            </a:p>
            <a:p>
              <a:pPr>
                <a:lnSpc>
                  <a:spcPct val="150000"/>
                </a:lnSpc>
              </a:pPr>
              <a:endPar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The ownership and intellectual property of any content in this PowerPoint presentation belongs to its owner or the assignee of this ownership. What you purchased or got for free is the right to use the content. The usage should be subject to the terms of “Copyright Notice”, “User License Agreement”, “Premium Agreement” and more Agreements of iSlide official website (https://www.islide.cc ) :</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1.You may not use all or part of the content for sale; or rent, lend; or distribute it in any directly profitable way.</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2.You may not provide the resource of iSlide add-in/platform to any website, platform, application in the Internet or mobile Internet in any way.</a:t>
              </a:r>
            </a:p>
          </p:txBody>
        </p:sp>
        <p:sp>
          <p:nvSpPr>
            <p:cNvPr id="34" name="矩形 33">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AE7ED207-8B71-4A21-A9A5-7C044C1FB5F6}"/>
                </a:ext>
              </a:extLst>
            </p:cNvPr>
            <p:cNvSpPr/>
            <p:nvPr/>
          </p:nvSpPr>
          <p:spPr>
            <a:xfrm>
              <a:off x="3898800" y="2179738"/>
              <a:ext cx="2672525" cy="292536"/>
            </a:xfrm>
            <a:prstGeom prst="rect">
              <a:avLst/>
            </a:prstGeom>
          </p:spPr>
          <p:txBody>
            <a:bodyPr wrap="none">
              <a:spAutoFit/>
            </a:bodyPr>
            <a:lstStyle/>
            <a:p>
              <a:r>
                <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重要</a:t>
              </a:r>
              <a:r>
                <a:rPr lang="zh-CN" altLang="en-US" sz="1400" b="1">
                  <a:solidFill>
                    <a:srgbClr val="F73434"/>
                  </a:solidFill>
                  <a:latin typeface="Arial" panose="020B0604020202020204" pitchFamily="34" charset="0"/>
                  <a:ea typeface="微软雅黑" panose="020B0503020204020204" pitchFamily="34" charset="-122"/>
                  <a:sym typeface="Arial" panose="020B0604020202020204" pitchFamily="34" charset="0"/>
                </a:rPr>
                <a:t>提示 </a:t>
              </a:r>
              <a:r>
                <a:rPr lang="en-US" altLang="zh-CN" sz="1400" b="1" smtClean="0">
                  <a:solidFill>
                    <a:srgbClr val="F73434"/>
                  </a:solidFill>
                  <a:latin typeface="Arial" panose="020B0604020202020204" pitchFamily="34" charset="0"/>
                  <a:ea typeface="微软雅黑" panose="020B0503020204020204" pitchFamily="34" charset="-122"/>
                  <a:sym typeface="Arial" panose="020B0604020202020204" pitchFamily="34" charset="0"/>
                </a:rPr>
                <a:t>IMP</a:t>
              </a:r>
              <a:r>
                <a:rPr lang="en-US" altLang="zh-CN" sz="100" b="1" smtClean="0">
                  <a:solidFill>
                    <a:srgbClr val="F73434"/>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smtClean="0">
                  <a:solidFill>
                    <a:srgbClr val="F73434"/>
                  </a:solidFill>
                  <a:latin typeface="Arial" panose="020B0604020202020204" pitchFamily="34" charset="0"/>
                  <a:ea typeface="微软雅黑" panose="020B0503020204020204" pitchFamily="34" charset="-122"/>
                  <a:sym typeface="Arial" panose="020B0604020202020204" pitchFamily="34" charset="0"/>
                </a:rPr>
                <a:t>ORTANT </a:t>
              </a:r>
              <a:r>
                <a:rPr lang="en-US" altLang="zh-CN"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NOTE:</a:t>
              </a:r>
              <a:endPar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30" name="图片 129">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2AA564AF-9FC3-4787-B325-F00530C1658C}"/>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660400" y="5031395"/>
            <a:ext cx="1048192" cy="1048192"/>
          </a:xfrm>
          <a:prstGeom prst="rect">
            <a:avLst/>
          </a:prstGeom>
        </p:spPr>
      </p:pic>
      <p:grpSp>
        <p:nvGrpSpPr>
          <p:cNvPr id="14" name="组合 13">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D6757B43-6712-4BAE-8670-B715B10BFA4C}"/>
              </a:ext>
            </a:extLst>
          </p:cNvPr>
          <p:cNvGrpSpPr/>
          <p:nvPr/>
        </p:nvGrpSpPr>
        <p:grpSpPr>
          <a:xfrm>
            <a:off x="660400" y="1193800"/>
            <a:ext cx="1595567" cy="451484"/>
            <a:chOff x="683269" y="1142808"/>
            <a:chExt cx="1595567" cy="451484"/>
          </a:xfrm>
        </p:grpSpPr>
        <p:grpSp>
          <p:nvGrpSpPr>
            <p:cNvPr id="15" name="图形 2">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A540713F-FC29-4BB1-A3F5-C1360CCAFA2B}"/>
                </a:ext>
              </a:extLst>
            </p:cNvPr>
            <p:cNvGrpSpPr/>
            <p:nvPr/>
          </p:nvGrpSpPr>
          <p:grpSpPr>
            <a:xfrm>
              <a:off x="683269" y="1142808"/>
              <a:ext cx="450234" cy="451484"/>
              <a:chOff x="683269" y="1142808"/>
              <a:chExt cx="450234" cy="451484"/>
            </a:xfrm>
          </p:grpSpPr>
          <p:sp>
            <p:nvSpPr>
              <p:cNvPr id="17" name="任意多边形: 形状 16">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B52E13E3-2F81-47A6-9CF9-D29EFF6EC715}"/>
                  </a:ext>
                </a:extLst>
              </p:cNvPr>
              <p:cNvSpPr/>
              <p:nvPr/>
            </p:nvSpPr>
            <p:spPr>
              <a:xfrm>
                <a:off x="683269" y="1142808"/>
                <a:ext cx="450234" cy="451484"/>
              </a:xfrm>
              <a:custGeom>
                <a:avLst/>
                <a:gdLst>
                  <a:gd name="connsiteX0" fmla="*/ 450234 w 450234"/>
                  <a:gd name="connsiteY0" fmla="*/ 225742 h 451484"/>
                  <a:gd name="connsiteX1" fmla="*/ 225117 w 450234"/>
                  <a:gd name="connsiteY1" fmla="*/ 451484 h 451484"/>
                  <a:gd name="connsiteX2" fmla="*/ 0 w 450234"/>
                  <a:gd name="connsiteY2" fmla="*/ 225742 h 451484"/>
                  <a:gd name="connsiteX3" fmla="*/ 225117 w 450234"/>
                  <a:gd name="connsiteY3" fmla="*/ 0 h 451484"/>
                  <a:gd name="connsiteX4" fmla="*/ 450234 w 450234"/>
                  <a:gd name="connsiteY4" fmla="*/ 225742 h 451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34" h="451484">
                    <a:moveTo>
                      <a:pt x="450234" y="225742"/>
                    </a:moveTo>
                    <a:cubicBezTo>
                      <a:pt x="450234" y="350416"/>
                      <a:pt x="349446" y="451484"/>
                      <a:pt x="225117" y="451484"/>
                    </a:cubicBezTo>
                    <a:cubicBezTo>
                      <a:pt x="100788" y="451484"/>
                      <a:pt x="0" y="350416"/>
                      <a:pt x="0" y="225742"/>
                    </a:cubicBezTo>
                    <a:cubicBezTo>
                      <a:pt x="0" y="101068"/>
                      <a:pt x="100788" y="0"/>
                      <a:pt x="225117" y="0"/>
                    </a:cubicBezTo>
                    <a:cubicBezTo>
                      <a:pt x="349446" y="0"/>
                      <a:pt x="450234" y="101068"/>
                      <a:pt x="450234" y="225742"/>
                    </a:cubicBezTo>
                    <a:close/>
                  </a:path>
                </a:pathLst>
              </a:custGeom>
              <a:solidFill>
                <a:srgbClr val="FFFFFF"/>
              </a:solidFill>
              <a:ln w="2462" cap="flat">
                <a:noFill/>
                <a:prstDash val="solid"/>
                <a:miter/>
              </a:ln>
            </p:spPr>
            <p:txBody>
              <a:bodyPr rtlCol="0" anchor="ctr"/>
              <a:lstStyle/>
              <a:p>
                <a:endParaRPr lang="zh-CN" altLang="en-US"/>
              </a:p>
            </p:txBody>
          </p:sp>
          <p:sp>
            <p:nvSpPr>
              <p:cNvPr id="18" name="任意多边形: 形状 17">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2802B983-0393-404D-8EF6-C2BC0F6D1A21}"/>
                  </a:ext>
                </a:extLst>
              </p:cNvPr>
              <p:cNvSpPr/>
              <p:nvPr/>
            </p:nvSpPr>
            <p:spPr>
              <a:xfrm>
                <a:off x="683269" y="1142808"/>
                <a:ext cx="450234" cy="450003"/>
              </a:xfrm>
              <a:custGeom>
                <a:avLst/>
                <a:gdLst>
                  <a:gd name="connsiteX0" fmla="*/ 132059 w 450234"/>
                  <a:gd name="connsiteY0" fmla="*/ 431254 h 450003"/>
                  <a:gd name="connsiteX1" fmla="*/ 0 w 450234"/>
                  <a:gd name="connsiteY1" fmla="*/ 225495 h 450003"/>
                  <a:gd name="connsiteX2" fmla="*/ 225117 w 450234"/>
                  <a:gd name="connsiteY2" fmla="*/ 0 h 450003"/>
                  <a:gd name="connsiteX3" fmla="*/ 450234 w 450234"/>
                  <a:gd name="connsiteY3" fmla="*/ 225495 h 450003"/>
                  <a:gd name="connsiteX4" fmla="*/ 248320 w 450234"/>
                  <a:gd name="connsiteY4" fmla="*/ 450004 h 450003"/>
                  <a:gd name="connsiteX5" fmla="*/ 282384 w 450234"/>
                  <a:gd name="connsiteY5" fmla="*/ 289394 h 450003"/>
                  <a:gd name="connsiteX6" fmla="*/ 274238 w 450234"/>
                  <a:gd name="connsiteY6" fmla="*/ 244986 h 450003"/>
                  <a:gd name="connsiteX7" fmla="*/ 236965 w 450234"/>
                  <a:gd name="connsiteY7" fmla="*/ 219327 h 450003"/>
                  <a:gd name="connsiteX8" fmla="*/ 236719 w 450234"/>
                  <a:gd name="connsiteY8" fmla="*/ 219327 h 450003"/>
                  <a:gd name="connsiteX9" fmla="*/ 192534 w 450234"/>
                  <a:gd name="connsiteY9" fmla="*/ 227469 h 450003"/>
                  <a:gd name="connsiteX10" fmla="*/ 166863 w 450234"/>
                  <a:gd name="connsiteY10" fmla="*/ 264723 h 450003"/>
                  <a:gd name="connsiteX11" fmla="*/ 132059 w 450234"/>
                  <a:gd name="connsiteY11" fmla="*/ 431254 h 450003"/>
                  <a:gd name="connsiteX12" fmla="*/ 255478 w 450234"/>
                  <a:gd name="connsiteY12" fmla="*/ 75741 h 450003"/>
                  <a:gd name="connsiteX13" fmla="*/ 314473 w 450234"/>
                  <a:gd name="connsiteY13" fmla="*/ 134705 h 450003"/>
                  <a:gd name="connsiteX14" fmla="*/ 255478 w 450234"/>
                  <a:gd name="connsiteY14" fmla="*/ 193669 h 450003"/>
                  <a:gd name="connsiteX15" fmla="*/ 196484 w 450234"/>
                  <a:gd name="connsiteY15" fmla="*/ 134705 h 450003"/>
                  <a:gd name="connsiteX16" fmla="*/ 255478 w 450234"/>
                  <a:gd name="connsiteY16" fmla="*/ 75741 h 45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234" h="450003">
                    <a:moveTo>
                      <a:pt x="132059" y="431254"/>
                    </a:moveTo>
                    <a:cubicBezTo>
                      <a:pt x="54058" y="395727"/>
                      <a:pt x="0" y="317026"/>
                      <a:pt x="0" y="225495"/>
                    </a:cubicBezTo>
                    <a:cubicBezTo>
                      <a:pt x="0" y="101152"/>
                      <a:pt x="100957" y="0"/>
                      <a:pt x="225117" y="0"/>
                    </a:cubicBezTo>
                    <a:cubicBezTo>
                      <a:pt x="349277" y="0"/>
                      <a:pt x="450234" y="101152"/>
                      <a:pt x="450234" y="225495"/>
                    </a:cubicBezTo>
                    <a:cubicBezTo>
                      <a:pt x="450234" y="342190"/>
                      <a:pt x="361866" y="438162"/>
                      <a:pt x="248320" y="450004"/>
                    </a:cubicBezTo>
                    <a:lnTo>
                      <a:pt x="282384" y="289394"/>
                    </a:lnTo>
                    <a:cubicBezTo>
                      <a:pt x="285593" y="274098"/>
                      <a:pt x="282631" y="258061"/>
                      <a:pt x="274238" y="244986"/>
                    </a:cubicBezTo>
                    <a:cubicBezTo>
                      <a:pt x="265599" y="231910"/>
                      <a:pt x="252269" y="222535"/>
                      <a:pt x="236965" y="219327"/>
                    </a:cubicBezTo>
                    <a:cubicBezTo>
                      <a:pt x="236965" y="219327"/>
                      <a:pt x="236965" y="219327"/>
                      <a:pt x="236719" y="219327"/>
                    </a:cubicBezTo>
                    <a:cubicBezTo>
                      <a:pt x="221415" y="216120"/>
                      <a:pt x="205370" y="219081"/>
                      <a:pt x="192534" y="227469"/>
                    </a:cubicBezTo>
                    <a:cubicBezTo>
                      <a:pt x="179452" y="236104"/>
                      <a:pt x="170072" y="249426"/>
                      <a:pt x="166863" y="264723"/>
                    </a:cubicBezTo>
                    <a:lnTo>
                      <a:pt x="132059" y="431254"/>
                    </a:lnTo>
                    <a:close/>
                    <a:moveTo>
                      <a:pt x="255478" y="75741"/>
                    </a:moveTo>
                    <a:cubicBezTo>
                      <a:pt x="288061" y="75741"/>
                      <a:pt x="314473" y="102386"/>
                      <a:pt x="314473" y="134705"/>
                    </a:cubicBezTo>
                    <a:cubicBezTo>
                      <a:pt x="314473" y="167024"/>
                      <a:pt x="288061" y="193669"/>
                      <a:pt x="255478" y="193669"/>
                    </a:cubicBezTo>
                    <a:cubicBezTo>
                      <a:pt x="222896" y="193669"/>
                      <a:pt x="196484" y="167024"/>
                      <a:pt x="196484" y="134705"/>
                    </a:cubicBezTo>
                    <a:cubicBezTo>
                      <a:pt x="196484" y="102386"/>
                      <a:pt x="222896" y="75741"/>
                      <a:pt x="255478" y="75741"/>
                    </a:cubicBezTo>
                    <a:close/>
                  </a:path>
                </a:pathLst>
              </a:custGeom>
              <a:gradFill flip="none" rotWithShape="1">
                <a:gsLst>
                  <a:gs pos="0">
                    <a:srgbClr val="F93E36"/>
                  </a:gs>
                  <a:gs pos="100000">
                    <a:srgbClr val="FE6440"/>
                  </a:gs>
                </a:gsLst>
                <a:lin ang="18900000" scaled="1"/>
                <a:tileRect/>
              </a:gradFill>
              <a:ln w="2462" cap="flat">
                <a:noFill/>
                <a:prstDash val="solid"/>
                <a:miter/>
              </a:ln>
            </p:spPr>
            <p:txBody>
              <a:bodyPr rtlCol="0" anchor="ctr"/>
              <a:lstStyle/>
              <a:p>
                <a:endParaRPr lang="zh-CN" altLang="en-US" dirty="0"/>
              </a:p>
            </p:txBody>
          </p:sp>
        </p:grpSp>
        <p:sp>
          <p:nvSpPr>
            <p:cNvPr id="16" name="任意多边形: 形状 15">
              <a:extLst>
                <a:ext uri="{FF2B5EF4-FFF2-40B4-BE49-F238E27FC236}">
                  <a16:creationId xmlns="" xmlns:ahyp="http://schemas.microsoft.com/office/drawing/2018/hyperlinkcolor" xmlns:a14="http://schemas.microsoft.com/office/drawing/2010/main" xmlns:p14="http://schemas.microsoft.com/office/powerpoint/2010/main" xmlns:a16="http://schemas.microsoft.com/office/drawing/2014/main" id="{2C1218BD-82A2-4F82-84D5-EBFDB414ABDB}"/>
                </a:ext>
              </a:extLst>
            </p:cNvPr>
            <p:cNvSpPr/>
            <p:nvPr/>
          </p:nvSpPr>
          <p:spPr>
            <a:xfrm>
              <a:off x="1223599" y="1212380"/>
              <a:ext cx="1055237" cy="315374"/>
            </a:xfrm>
            <a:custGeom>
              <a:avLst/>
              <a:gdLst>
                <a:gd name="connsiteX0" fmla="*/ 952120 w 1055237"/>
                <a:gd name="connsiteY0" fmla="*/ 133688 h 315374"/>
                <a:gd name="connsiteX1" fmla="*/ 916514 w 1055237"/>
                <a:gd name="connsiteY1" fmla="*/ 136186 h 315374"/>
                <a:gd name="connsiteX2" fmla="*/ 874304 w 1055237"/>
                <a:gd name="connsiteY2" fmla="*/ 188982 h 315374"/>
                <a:gd name="connsiteX3" fmla="*/ 982913 w 1055237"/>
                <a:gd name="connsiteY3" fmla="*/ 149508 h 315374"/>
                <a:gd name="connsiteX4" fmla="*/ 952120 w 1055237"/>
                <a:gd name="connsiteY4" fmla="*/ 133688 h 315374"/>
                <a:gd name="connsiteX5" fmla="*/ 657333 w 1055237"/>
                <a:gd name="connsiteY5" fmla="*/ 128044 h 315374"/>
                <a:gd name="connsiteX6" fmla="*/ 588218 w 1055237"/>
                <a:gd name="connsiteY6" fmla="*/ 197123 h 315374"/>
                <a:gd name="connsiteX7" fmla="*/ 657333 w 1055237"/>
                <a:gd name="connsiteY7" fmla="*/ 266203 h 315374"/>
                <a:gd name="connsiteX8" fmla="*/ 726448 w 1055237"/>
                <a:gd name="connsiteY8" fmla="*/ 201071 h 315374"/>
                <a:gd name="connsiteX9" fmla="*/ 726448 w 1055237"/>
                <a:gd name="connsiteY9" fmla="*/ 193423 h 315374"/>
                <a:gd name="connsiteX10" fmla="*/ 657333 w 1055237"/>
                <a:gd name="connsiteY10" fmla="*/ 128044 h 315374"/>
                <a:gd name="connsiteX11" fmla="*/ 944739 w 1055237"/>
                <a:gd name="connsiteY11" fmla="*/ 79018 h 315374"/>
                <a:gd name="connsiteX12" fmla="*/ 1050054 w 1055237"/>
                <a:gd name="connsiteY12" fmla="*/ 156663 h 315374"/>
                <a:gd name="connsiteX13" fmla="*/ 1055237 w 1055237"/>
                <a:gd name="connsiteY13" fmla="*/ 175660 h 315374"/>
                <a:gd name="connsiteX14" fmla="*/ 1004142 w 1055237"/>
                <a:gd name="connsiteY14" fmla="*/ 194163 h 315374"/>
                <a:gd name="connsiteX15" fmla="*/ 887387 w 1055237"/>
                <a:gd name="connsiteY15" fmla="*/ 236598 h 315374"/>
                <a:gd name="connsiteX16" fmla="*/ 960945 w 1055237"/>
                <a:gd name="connsiteY16" fmla="*/ 257815 h 315374"/>
                <a:gd name="connsiteX17" fmla="*/ 1000933 w 1055237"/>
                <a:gd name="connsiteY17" fmla="*/ 215381 h 315374"/>
                <a:gd name="connsiteX18" fmla="*/ 1052275 w 1055237"/>
                <a:gd name="connsiteY18" fmla="*/ 230677 h 315374"/>
                <a:gd name="connsiteX19" fmla="*/ 979211 w 1055237"/>
                <a:gd name="connsiteY19" fmla="*/ 308145 h 315374"/>
                <a:gd name="connsiteX20" fmla="*/ 827405 w 1055237"/>
                <a:gd name="connsiteY20" fmla="*/ 237585 h 315374"/>
                <a:gd name="connsiteX21" fmla="*/ 898248 w 1055237"/>
                <a:gd name="connsiteY21" fmla="*/ 86103 h 315374"/>
                <a:gd name="connsiteX22" fmla="*/ 944739 w 1055237"/>
                <a:gd name="connsiteY22" fmla="*/ 79018 h 315374"/>
                <a:gd name="connsiteX23" fmla="*/ 451469 w 1055237"/>
                <a:gd name="connsiteY23" fmla="*/ 78948 h 315374"/>
                <a:gd name="connsiteX24" fmla="*/ 500837 w 1055237"/>
                <a:gd name="connsiteY24" fmla="*/ 78948 h 315374"/>
                <a:gd name="connsiteX25" fmla="*/ 500837 w 1055237"/>
                <a:gd name="connsiteY25" fmla="*/ 315299 h 315374"/>
                <a:gd name="connsiteX26" fmla="*/ 451469 w 1055237"/>
                <a:gd name="connsiteY26" fmla="*/ 315299 h 315374"/>
                <a:gd name="connsiteX27" fmla="*/ 4937 w 1055237"/>
                <a:gd name="connsiteY27" fmla="*/ 78948 h 315374"/>
                <a:gd name="connsiteX28" fmla="*/ 54305 w 1055237"/>
                <a:gd name="connsiteY28" fmla="*/ 78948 h 315374"/>
                <a:gd name="connsiteX29" fmla="*/ 54305 w 1055237"/>
                <a:gd name="connsiteY29" fmla="*/ 315299 h 315374"/>
                <a:gd name="connsiteX30" fmla="*/ 4937 w 1055237"/>
                <a:gd name="connsiteY30" fmla="*/ 315299 h 315374"/>
                <a:gd name="connsiteX31" fmla="*/ 775815 w 1055237"/>
                <a:gd name="connsiteY31" fmla="*/ 0 h 315374"/>
                <a:gd name="connsiteX32" fmla="*/ 775815 w 1055237"/>
                <a:gd name="connsiteY32" fmla="*/ 315299 h 315374"/>
                <a:gd name="connsiteX33" fmla="*/ 726448 w 1055237"/>
                <a:gd name="connsiteY33" fmla="*/ 315299 h 315374"/>
                <a:gd name="connsiteX34" fmla="*/ 726448 w 1055237"/>
                <a:gd name="connsiteY34" fmla="*/ 293095 h 315374"/>
                <a:gd name="connsiteX35" fmla="*/ 657333 w 1055237"/>
                <a:gd name="connsiteY35" fmla="*/ 315299 h 315374"/>
                <a:gd name="connsiteX36" fmla="*/ 538850 w 1055237"/>
                <a:gd name="connsiteY36" fmla="*/ 197123 h 315374"/>
                <a:gd name="connsiteX37" fmla="*/ 657333 w 1055237"/>
                <a:gd name="connsiteY37" fmla="*/ 78948 h 315374"/>
                <a:gd name="connsiteX38" fmla="*/ 726448 w 1055237"/>
                <a:gd name="connsiteY38" fmla="*/ 101152 h 315374"/>
                <a:gd name="connsiteX39" fmla="*/ 726448 w 1055237"/>
                <a:gd name="connsiteY39" fmla="*/ 247 h 315374"/>
                <a:gd name="connsiteX40" fmla="*/ 476153 w 1055237"/>
                <a:gd name="connsiteY40" fmla="*/ 0 h 315374"/>
                <a:gd name="connsiteX41" fmla="*/ 505773 w 1055237"/>
                <a:gd name="connsiteY41" fmla="*/ 29606 h 315374"/>
                <a:gd name="connsiteX42" fmla="*/ 476153 w 1055237"/>
                <a:gd name="connsiteY42" fmla="*/ 59211 h 315374"/>
                <a:gd name="connsiteX43" fmla="*/ 446532 w 1055237"/>
                <a:gd name="connsiteY43" fmla="*/ 29606 h 315374"/>
                <a:gd name="connsiteX44" fmla="*/ 476153 w 1055237"/>
                <a:gd name="connsiteY44" fmla="*/ 0 h 315374"/>
                <a:gd name="connsiteX45" fmla="*/ 352733 w 1055237"/>
                <a:gd name="connsiteY45" fmla="*/ 0 h 315374"/>
                <a:gd name="connsiteX46" fmla="*/ 402101 w 1055237"/>
                <a:gd name="connsiteY46" fmla="*/ 0 h 315374"/>
                <a:gd name="connsiteX47" fmla="*/ 402101 w 1055237"/>
                <a:gd name="connsiteY47" fmla="*/ 315299 h 315374"/>
                <a:gd name="connsiteX48" fmla="*/ 352733 w 1055237"/>
                <a:gd name="connsiteY48" fmla="*/ 315299 h 315374"/>
                <a:gd name="connsiteX49" fmla="*/ 205370 w 1055237"/>
                <a:gd name="connsiteY49" fmla="*/ 0 h 315374"/>
                <a:gd name="connsiteX50" fmla="*/ 297194 w 1055237"/>
                <a:gd name="connsiteY50" fmla="*/ 29112 h 315374"/>
                <a:gd name="connsiteX51" fmla="*/ 300897 w 1055237"/>
                <a:gd name="connsiteY51" fmla="*/ 32319 h 315374"/>
                <a:gd name="connsiteX52" fmla="*/ 271523 w 1055237"/>
                <a:gd name="connsiteY52" fmla="*/ 67599 h 315374"/>
                <a:gd name="connsiteX53" fmla="*/ 268808 w 1055237"/>
                <a:gd name="connsiteY53" fmla="*/ 65132 h 315374"/>
                <a:gd name="connsiteX54" fmla="*/ 267573 w 1055237"/>
                <a:gd name="connsiteY54" fmla="*/ 63899 h 315374"/>
                <a:gd name="connsiteX55" fmla="*/ 203149 w 1055237"/>
                <a:gd name="connsiteY55" fmla="*/ 44408 h 315374"/>
                <a:gd name="connsiteX56" fmla="*/ 148844 w 1055237"/>
                <a:gd name="connsiteY56" fmla="*/ 90050 h 315374"/>
                <a:gd name="connsiteX57" fmla="*/ 159952 w 1055237"/>
                <a:gd name="connsiteY57" fmla="*/ 116942 h 315374"/>
                <a:gd name="connsiteX58" fmla="*/ 192288 w 1055237"/>
                <a:gd name="connsiteY58" fmla="*/ 130758 h 315374"/>
                <a:gd name="connsiteX59" fmla="*/ 230054 w 1055237"/>
                <a:gd name="connsiteY59" fmla="*/ 136185 h 315374"/>
                <a:gd name="connsiteX60" fmla="*/ 288308 w 1055237"/>
                <a:gd name="connsiteY60" fmla="*/ 159376 h 315374"/>
                <a:gd name="connsiteX61" fmla="*/ 311511 w 1055237"/>
                <a:gd name="connsiteY61" fmla="*/ 223275 h 315374"/>
                <a:gd name="connsiteX62" fmla="*/ 279422 w 1055237"/>
                <a:gd name="connsiteY62" fmla="*/ 291121 h 315374"/>
                <a:gd name="connsiteX63" fmla="*/ 198459 w 1055237"/>
                <a:gd name="connsiteY63" fmla="*/ 315299 h 315374"/>
                <a:gd name="connsiteX64" fmla="*/ 92071 w 1055237"/>
                <a:gd name="connsiteY64" fmla="*/ 280512 h 315374"/>
                <a:gd name="connsiteX65" fmla="*/ 122432 w 1055237"/>
                <a:gd name="connsiteY65" fmla="*/ 244739 h 315374"/>
                <a:gd name="connsiteX66" fmla="*/ 199199 w 1055237"/>
                <a:gd name="connsiteY66" fmla="*/ 269657 h 315374"/>
                <a:gd name="connsiteX67" fmla="*/ 260909 w 1055237"/>
                <a:gd name="connsiteY67" fmla="*/ 225002 h 315374"/>
                <a:gd name="connsiteX68" fmla="*/ 249307 w 1055237"/>
                <a:gd name="connsiteY68" fmla="*/ 194410 h 315374"/>
                <a:gd name="connsiteX69" fmla="*/ 218206 w 1055237"/>
                <a:gd name="connsiteY69" fmla="*/ 181827 h 315374"/>
                <a:gd name="connsiteX70" fmla="*/ 179699 w 1055237"/>
                <a:gd name="connsiteY70" fmla="*/ 176399 h 315374"/>
                <a:gd name="connsiteX71" fmla="*/ 120704 w 1055237"/>
                <a:gd name="connsiteY71" fmla="*/ 151235 h 315374"/>
                <a:gd name="connsiteX72" fmla="*/ 99229 w 1055237"/>
                <a:gd name="connsiteY72" fmla="*/ 91777 h 315374"/>
                <a:gd name="connsiteX73" fmla="*/ 205370 w 1055237"/>
                <a:gd name="connsiteY73" fmla="*/ 0 h 315374"/>
                <a:gd name="connsiteX74" fmla="*/ 29621 w 1055237"/>
                <a:gd name="connsiteY74" fmla="*/ 0 h 315374"/>
                <a:gd name="connsiteX75" fmla="*/ 59241 w 1055237"/>
                <a:gd name="connsiteY75" fmla="*/ 29606 h 315374"/>
                <a:gd name="connsiteX76" fmla="*/ 29621 w 1055237"/>
                <a:gd name="connsiteY76" fmla="*/ 59211 h 315374"/>
                <a:gd name="connsiteX77" fmla="*/ 0 w 1055237"/>
                <a:gd name="connsiteY77" fmla="*/ 29606 h 315374"/>
                <a:gd name="connsiteX78" fmla="*/ 29621 w 1055237"/>
                <a:gd name="connsiteY78" fmla="*/ 0 h 31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55237" h="315374">
                  <a:moveTo>
                    <a:pt x="952120" y="133688"/>
                  </a:moveTo>
                  <a:cubicBezTo>
                    <a:pt x="940642" y="131252"/>
                    <a:pt x="928362" y="131869"/>
                    <a:pt x="916514" y="136186"/>
                  </a:cubicBezTo>
                  <a:cubicBezTo>
                    <a:pt x="892817" y="144821"/>
                    <a:pt x="877266" y="165791"/>
                    <a:pt x="874304" y="188982"/>
                  </a:cubicBezTo>
                  <a:lnTo>
                    <a:pt x="982913" y="149508"/>
                  </a:lnTo>
                  <a:cubicBezTo>
                    <a:pt x="974274" y="141614"/>
                    <a:pt x="963598" y="136124"/>
                    <a:pt x="952120" y="133688"/>
                  </a:cubicBezTo>
                  <a:close/>
                  <a:moveTo>
                    <a:pt x="657333" y="128044"/>
                  </a:moveTo>
                  <a:cubicBezTo>
                    <a:pt x="619073" y="128044"/>
                    <a:pt x="588218" y="158883"/>
                    <a:pt x="588218" y="197123"/>
                  </a:cubicBezTo>
                  <a:cubicBezTo>
                    <a:pt x="588218" y="235364"/>
                    <a:pt x="619319" y="266203"/>
                    <a:pt x="657333" y="266203"/>
                  </a:cubicBezTo>
                  <a:cubicBezTo>
                    <a:pt x="694359" y="266203"/>
                    <a:pt x="724473" y="237338"/>
                    <a:pt x="726448" y="201071"/>
                  </a:cubicBezTo>
                  <a:lnTo>
                    <a:pt x="726448" y="193423"/>
                  </a:lnTo>
                  <a:cubicBezTo>
                    <a:pt x="724473" y="156909"/>
                    <a:pt x="694359" y="128044"/>
                    <a:pt x="657333" y="128044"/>
                  </a:cubicBezTo>
                  <a:close/>
                  <a:moveTo>
                    <a:pt x="944739" y="79018"/>
                  </a:moveTo>
                  <a:cubicBezTo>
                    <a:pt x="990813" y="81308"/>
                    <a:pt x="1033207" y="110590"/>
                    <a:pt x="1050054" y="156663"/>
                  </a:cubicBezTo>
                  <a:cubicBezTo>
                    <a:pt x="1052275" y="162831"/>
                    <a:pt x="1054003" y="169245"/>
                    <a:pt x="1055237" y="175660"/>
                  </a:cubicBezTo>
                  <a:lnTo>
                    <a:pt x="1004142" y="194163"/>
                  </a:lnTo>
                  <a:lnTo>
                    <a:pt x="887387" y="236598"/>
                  </a:lnTo>
                  <a:cubicBezTo>
                    <a:pt x="904172" y="258309"/>
                    <a:pt x="933792" y="267684"/>
                    <a:pt x="960945" y="257815"/>
                  </a:cubicBezTo>
                  <a:cubicBezTo>
                    <a:pt x="980198" y="250907"/>
                    <a:pt x="995009" y="235118"/>
                    <a:pt x="1000933" y="215381"/>
                  </a:cubicBezTo>
                  <a:lnTo>
                    <a:pt x="1052275" y="230677"/>
                  </a:lnTo>
                  <a:cubicBezTo>
                    <a:pt x="1041661" y="266697"/>
                    <a:pt x="1014509" y="295315"/>
                    <a:pt x="979211" y="308145"/>
                  </a:cubicBezTo>
                  <a:cubicBezTo>
                    <a:pt x="917748" y="330595"/>
                    <a:pt x="849867" y="299016"/>
                    <a:pt x="827405" y="237585"/>
                  </a:cubicBezTo>
                  <a:cubicBezTo>
                    <a:pt x="804942" y="176400"/>
                    <a:pt x="836785" y="108307"/>
                    <a:pt x="898248" y="86103"/>
                  </a:cubicBezTo>
                  <a:cubicBezTo>
                    <a:pt x="913614" y="80490"/>
                    <a:pt x="929381" y="78255"/>
                    <a:pt x="944739" y="79018"/>
                  </a:cubicBezTo>
                  <a:close/>
                  <a:moveTo>
                    <a:pt x="451469" y="78948"/>
                  </a:moveTo>
                  <a:lnTo>
                    <a:pt x="500837" y="78948"/>
                  </a:lnTo>
                  <a:lnTo>
                    <a:pt x="500837" y="315299"/>
                  </a:lnTo>
                  <a:lnTo>
                    <a:pt x="451469" y="315299"/>
                  </a:lnTo>
                  <a:close/>
                  <a:moveTo>
                    <a:pt x="4937" y="78948"/>
                  </a:moveTo>
                  <a:lnTo>
                    <a:pt x="54305" y="78948"/>
                  </a:lnTo>
                  <a:lnTo>
                    <a:pt x="54305" y="315299"/>
                  </a:lnTo>
                  <a:lnTo>
                    <a:pt x="4937" y="315299"/>
                  </a:lnTo>
                  <a:close/>
                  <a:moveTo>
                    <a:pt x="775815" y="0"/>
                  </a:moveTo>
                  <a:lnTo>
                    <a:pt x="775815" y="315299"/>
                  </a:lnTo>
                  <a:lnTo>
                    <a:pt x="726448" y="315299"/>
                  </a:lnTo>
                  <a:lnTo>
                    <a:pt x="726448" y="293095"/>
                  </a:lnTo>
                  <a:cubicBezTo>
                    <a:pt x="706947" y="307157"/>
                    <a:pt x="683004" y="315299"/>
                    <a:pt x="657333" y="315299"/>
                  </a:cubicBezTo>
                  <a:cubicBezTo>
                    <a:pt x="591920" y="315299"/>
                    <a:pt x="538850" y="262255"/>
                    <a:pt x="538850" y="197123"/>
                  </a:cubicBezTo>
                  <a:cubicBezTo>
                    <a:pt x="538850" y="131991"/>
                    <a:pt x="591920" y="78948"/>
                    <a:pt x="657333" y="78948"/>
                  </a:cubicBezTo>
                  <a:cubicBezTo>
                    <a:pt x="683004" y="78948"/>
                    <a:pt x="706947" y="87090"/>
                    <a:pt x="726448" y="101152"/>
                  </a:cubicBezTo>
                  <a:lnTo>
                    <a:pt x="726448" y="247"/>
                  </a:lnTo>
                  <a:close/>
                  <a:moveTo>
                    <a:pt x="476153" y="0"/>
                  </a:moveTo>
                  <a:cubicBezTo>
                    <a:pt x="492444" y="0"/>
                    <a:pt x="505773" y="13322"/>
                    <a:pt x="505773" y="29606"/>
                  </a:cubicBezTo>
                  <a:cubicBezTo>
                    <a:pt x="505773" y="45889"/>
                    <a:pt x="492444" y="59211"/>
                    <a:pt x="476153" y="59211"/>
                  </a:cubicBezTo>
                  <a:cubicBezTo>
                    <a:pt x="459861" y="59211"/>
                    <a:pt x="446532" y="45889"/>
                    <a:pt x="446532" y="29606"/>
                  </a:cubicBezTo>
                  <a:cubicBezTo>
                    <a:pt x="446532" y="13322"/>
                    <a:pt x="459861" y="0"/>
                    <a:pt x="476153" y="0"/>
                  </a:cubicBezTo>
                  <a:close/>
                  <a:moveTo>
                    <a:pt x="352733" y="0"/>
                  </a:moveTo>
                  <a:lnTo>
                    <a:pt x="402101" y="0"/>
                  </a:lnTo>
                  <a:lnTo>
                    <a:pt x="402101" y="315299"/>
                  </a:lnTo>
                  <a:lnTo>
                    <a:pt x="352733" y="315299"/>
                  </a:lnTo>
                  <a:close/>
                  <a:moveTo>
                    <a:pt x="205370" y="0"/>
                  </a:moveTo>
                  <a:cubicBezTo>
                    <a:pt x="245111" y="0"/>
                    <a:pt x="273004" y="8882"/>
                    <a:pt x="297194" y="29112"/>
                  </a:cubicBezTo>
                  <a:lnTo>
                    <a:pt x="300897" y="32319"/>
                  </a:lnTo>
                  <a:lnTo>
                    <a:pt x="271523" y="67599"/>
                  </a:lnTo>
                  <a:cubicBezTo>
                    <a:pt x="271523" y="67599"/>
                    <a:pt x="269795" y="66119"/>
                    <a:pt x="268808" y="65132"/>
                  </a:cubicBezTo>
                  <a:cubicBezTo>
                    <a:pt x="268314" y="64639"/>
                    <a:pt x="267820" y="63899"/>
                    <a:pt x="267573" y="63899"/>
                  </a:cubicBezTo>
                  <a:cubicBezTo>
                    <a:pt x="246839" y="46875"/>
                    <a:pt x="222402" y="44408"/>
                    <a:pt x="203149" y="44408"/>
                  </a:cubicBezTo>
                  <a:cubicBezTo>
                    <a:pt x="163161" y="44408"/>
                    <a:pt x="148844" y="69080"/>
                    <a:pt x="148844" y="90050"/>
                  </a:cubicBezTo>
                  <a:cubicBezTo>
                    <a:pt x="148844" y="100412"/>
                    <a:pt x="152793" y="110034"/>
                    <a:pt x="159952" y="116942"/>
                  </a:cubicBezTo>
                  <a:cubicBezTo>
                    <a:pt x="167604" y="124096"/>
                    <a:pt x="179205" y="129031"/>
                    <a:pt x="192288" y="130758"/>
                  </a:cubicBezTo>
                  <a:lnTo>
                    <a:pt x="230054" y="136185"/>
                  </a:lnTo>
                  <a:cubicBezTo>
                    <a:pt x="256466" y="139886"/>
                    <a:pt x="274485" y="147041"/>
                    <a:pt x="288308" y="159376"/>
                  </a:cubicBezTo>
                  <a:cubicBezTo>
                    <a:pt x="303612" y="173932"/>
                    <a:pt x="311264" y="195396"/>
                    <a:pt x="311511" y="223275"/>
                  </a:cubicBezTo>
                  <a:cubicBezTo>
                    <a:pt x="311511" y="251153"/>
                    <a:pt x="300403" y="274591"/>
                    <a:pt x="279422" y="291121"/>
                  </a:cubicBezTo>
                  <a:cubicBezTo>
                    <a:pt x="259428" y="306664"/>
                    <a:pt x="230548" y="315299"/>
                    <a:pt x="198459" y="315299"/>
                  </a:cubicBezTo>
                  <a:cubicBezTo>
                    <a:pt x="151066" y="315299"/>
                    <a:pt x="118730" y="304690"/>
                    <a:pt x="92071" y="280512"/>
                  </a:cubicBezTo>
                  <a:lnTo>
                    <a:pt x="122432" y="244739"/>
                  </a:lnTo>
                  <a:cubicBezTo>
                    <a:pt x="141192" y="261515"/>
                    <a:pt x="166369" y="269657"/>
                    <a:pt x="199199" y="269657"/>
                  </a:cubicBezTo>
                  <a:cubicBezTo>
                    <a:pt x="252763" y="269657"/>
                    <a:pt x="260909" y="241778"/>
                    <a:pt x="260909" y="225002"/>
                  </a:cubicBezTo>
                  <a:cubicBezTo>
                    <a:pt x="260909" y="212173"/>
                    <a:pt x="256959" y="201811"/>
                    <a:pt x="249307" y="194410"/>
                  </a:cubicBezTo>
                  <a:cubicBezTo>
                    <a:pt x="241902" y="187502"/>
                    <a:pt x="233757" y="184294"/>
                    <a:pt x="218206" y="181827"/>
                  </a:cubicBezTo>
                  <a:lnTo>
                    <a:pt x="179699" y="176399"/>
                  </a:lnTo>
                  <a:cubicBezTo>
                    <a:pt x="153534" y="172452"/>
                    <a:pt x="134034" y="164311"/>
                    <a:pt x="120704" y="151235"/>
                  </a:cubicBezTo>
                  <a:cubicBezTo>
                    <a:pt x="106388" y="136679"/>
                    <a:pt x="99229" y="117188"/>
                    <a:pt x="99229" y="91777"/>
                  </a:cubicBezTo>
                  <a:cubicBezTo>
                    <a:pt x="99476" y="36020"/>
                    <a:pt x="140945" y="0"/>
                    <a:pt x="205370" y="0"/>
                  </a:cubicBezTo>
                  <a:close/>
                  <a:moveTo>
                    <a:pt x="29621" y="0"/>
                  </a:moveTo>
                  <a:cubicBezTo>
                    <a:pt x="45980" y="0"/>
                    <a:pt x="59241" y="13255"/>
                    <a:pt x="59241" y="29606"/>
                  </a:cubicBezTo>
                  <a:cubicBezTo>
                    <a:pt x="59241" y="45956"/>
                    <a:pt x="45980" y="59211"/>
                    <a:pt x="29621" y="59211"/>
                  </a:cubicBezTo>
                  <a:cubicBezTo>
                    <a:pt x="13262" y="59211"/>
                    <a:pt x="0" y="45956"/>
                    <a:pt x="0" y="29606"/>
                  </a:cubicBezTo>
                  <a:cubicBezTo>
                    <a:pt x="0" y="13255"/>
                    <a:pt x="13262" y="0"/>
                    <a:pt x="29621" y="0"/>
                  </a:cubicBezTo>
                  <a:close/>
                </a:path>
              </a:pathLst>
            </a:custGeom>
            <a:solidFill>
              <a:srgbClr val="2F2F2F"/>
            </a:solidFill>
            <a:ln w="2462"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1237192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err="1" smtClean="0"/>
              <a:t>rnn</a:t>
            </a:r>
            <a:r>
              <a:rPr lang="en-US" altLang="zh-TW" dirty="0" smtClean="0"/>
              <a:t>/seq2seq</a:t>
            </a:r>
            <a:r>
              <a:rPr lang="zh-TW" altLang="en-US" dirty="0"/>
              <a:t>的問題</a:t>
            </a:r>
            <a:endParaRPr lang="zh-CN" altLang="en-US" dirty="0"/>
          </a:p>
        </p:txBody>
      </p:sp>
      <p:sp>
        <p:nvSpPr>
          <p:cNvPr id="5" name="內容版面配置區 4"/>
          <p:cNvSpPr>
            <a:spLocks noGrp="1"/>
          </p:cNvSpPr>
          <p:nvPr>
            <p:ph sz="quarter" idx="13"/>
          </p:nvPr>
        </p:nvSpPr>
        <p:spPr/>
        <p:txBody>
          <a:bodyPr/>
          <a:lstStyle/>
          <a:p>
            <a:r>
              <a:rPr lang="zh-TW" altLang="en-US" dirty="0"/>
              <a:t>以 </a:t>
            </a:r>
            <a:r>
              <a:rPr lang="en-US" altLang="zh-TW" dirty="0"/>
              <a:t>RNN </a:t>
            </a:r>
            <a:r>
              <a:rPr lang="zh-TW" altLang="en-US" dirty="0"/>
              <a:t>為基礎的 </a:t>
            </a:r>
            <a:r>
              <a:rPr lang="en-US" altLang="zh-TW" dirty="0"/>
              <a:t>Seq2Seq </a:t>
            </a:r>
            <a:r>
              <a:rPr lang="zh-TW" altLang="en-US" dirty="0"/>
              <a:t>模型做 </a:t>
            </a:r>
            <a:r>
              <a:rPr lang="en-US" altLang="zh-TW" dirty="0"/>
              <a:t>NMT </a:t>
            </a:r>
            <a:r>
              <a:rPr lang="zh-TW" altLang="en-US" dirty="0"/>
              <a:t>的</a:t>
            </a:r>
            <a:r>
              <a:rPr lang="zh-TW" altLang="en-US" dirty="0" smtClean="0"/>
              <a:t>流程</a:t>
            </a:r>
            <a:endParaRPr lang="en-US" altLang="zh-TW" dirty="0" smtClean="0"/>
          </a:p>
          <a:p>
            <a:r>
              <a:rPr lang="en-US" altLang="zh-TW" dirty="0"/>
              <a:t>Seq2Seq </a:t>
            </a:r>
            <a:r>
              <a:rPr lang="zh-TW" altLang="en-US" dirty="0"/>
              <a:t>模型裡的一個重要假設是 </a:t>
            </a:r>
            <a:r>
              <a:rPr lang="en-US" altLang="zh-TW" dirty="0"/>
              <a:t>Encoder </a:t>
            </a:r>
            <a:r>
              <a:rPr lang="zh-TW" altLang="en-US" dirty="0"/>
              <a:t>能把輸入句子的語義 </a:t>
            </a:r>
            <a:r>
              <a:rPr lang="en-US" altLang="zh-TW" dirty="0"/>
              <a:t>/ </a:t>
            </a:r>
            <a:r>
              <a:rPr lang="zh-TW" altLang="en-US" dirty="0"/>
              <a:t>文本脈絡全都壓縮</a:t>
            </a:r>
            <a:r>
              <a:rPr lang="zh-TW" altLang="en-US" dirty="0" smtClean="0"/>
              <a:t>成一個固定</a:t>
            </a:r>
            <a:r>
              <a:rPr lang="zh-TW" altLang="en-US" dirty="0"/>
              <a:t>維度的語義向量</a:t>
            </a:r>
            <a:r>
              <a:rPr lang="zh-TW" altLang="en-US" dirty="0" smtClean="0"/>
              <a:t>。</a:t>
            </a:r>
            <a:endParaRPr lang="en-US" altLang="zh-TW" dirty="0" smtClean="0"/>
          </a:p>
          <a:p>
            <a:r>
              <a:rPr lang="zh-TW" altLang="en-US" dirty="0" smtClean="0"/>
              <a:t>之後 </a:t>
            </a:r>
            <a:r>
              <a:rPr lang="en-US" altLang="zh-TW" dirty="0"/>
              <a:t>Decoder </a:t>
            </a:r>
            <a:r>
              <a:rPr lang="zh-TW" altLang="en-US" dirty="0"/>
              <a:t>只要利用該向量裡頭的資訊就能重新生成具有相同意義，但不同語言的句子。但你可以想像當我們只有一個向量的時候，是不太可能把一個很長的句子的所有資訊打包起來的</a:t>
            </a:r>
            <a:endParaRPr lang="en-US" altLang="zh-TW" dirty="0" smtClean="0"/>
          </a:p>
          <a:p>
            <a:endParaRPr lang="en-US" altLang="zh-TW" dirty="0" smtClean="0"/>
          </a:p>
          <a:p>
            <a:endParaRPr lang="zh-TW" altLang="en-US" dirty="0"/>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117" y="2953746"/>
            <a:ext cx="7010217" cy="3096179"/>
          </a:xfrm>
          <a:prstGeom prst="rect">
            <a:avLst/>
          </a:prstGeom>
        </p:spPr>
      </p:pic>
    </p:spTree>
    <p:custDataLst>
      <p:tags r:id="rId1"/>
    </p:custDataLst>
    <p:extLst>
      <p:ext uri="{BB962C8B-B14F-4D97-AF65-F5344CB8AC3E}">
        <p14:creationId xmlns:p14="http://schemas.microsoft.com/office/powerpoint/2010/main" val="241925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en-US" altLang="zh-TW" dirty="0" err="1" smtClean="0"/>
              <a:t>rnn</a:t>
            </a:r>
            <a:r>
              <a:rPr lang="en-US" altLang="zh-TW" dirty="0" smtClean="0"/>
              <a:t>/seq2seq</a:t>
            </a:r>
            <a:r>
              <a:rPr lang="zh-TW" altLang="en-US" dirty="0"/>
              <a:t>的問題</a:t>
            </a:r>
            <a:endParaRPr lang="zh-CN" altLang="en-US" dirty="0"/>
          </a:p>
        </p:txBody>
      </p:sp>
      <p:sp>
        <p:nvSpPr>
          <p:cNvPr id="5" name="內容版面配置區 4"/>
          <p:cNvSpPr>
            <a:spLocks noGrp="1"/>
          </p:cNvSpPr>
          <p:nvPr>
            <p:ph sz="quarter" idx="13"/>
          </p:nvPr>
        </p:nvSpPr>
        <p:spPr/>
        <p:txBody>
          <a:bodyPr/>
          <a:lstStyle/>
          <a:p>
            <a:r>
              <a:rPr lang="zh-TW" altLang="en-US" dirty="0"/>
              <a:t>無法有效的平行運算</a:t>
            </a:r>
            <a:r>
              <a:rPr lang="en-US" altLang="zh-TW" dirty="0"/>
              <a:t>,</a:t>
            </a:r>
            <a:r>
              <a:rPr lang="zh-TW" altLang="en-US" dirty="0"/>
              <a:t>速度慢</a:t>
            </a:r>
            <a:r>
              <a:rPr lang="en-US" altLang="zh-TW" dirty="0"/>
              <a:t>.</a:t>
            </a:r>
          </a:p>
          <a:p>
            <a:r>
              <a:rPr lang="zh-TW" altLang="en-US" dirty="0"/>
              <a:t>一個有 </a:t>
            </a:r>
            <a:r>
              <a:rPr lang="en-US" altLang="zh-TW" dirty="0"/>
              <a:t>4 </a:t>
            </a:r>
            <a:r>
              <a:rPr lang="zh-TW" altLang="en-US" dirty="0"/>
              <a:t>個元素的輸入序列為例：</a:t>
            </a:r>
            <a:r>
              <a:rPr lang="en-US" altLang="zh-TW" dirty="0"/>
              <a:t>[a1, a2, a3, a4] , </a:t>
            </a:r>
            <a:r>
              <a:rPr lang="zh-TW" altLang="en-US" dirty="0"/>
              <a:t>要獲得最後一個時間點的輸出向量 </a:t>
            </a:r>
            <a:r>
              <a:rPr lang="en-US" altLang="zh-TW" dirty="0"/>
              <a:t>b4 </a:t>
            </a:r>
            <a:r>
              <a:rPr lang="zh-TW" altLang="en-US" dirty="0"/>
              <a:t>得把整個輸入序列跑過一遍才行：</a:t>
            </a:r>
          </a:p>
          <a:p>
            <a:endParaRPr lang="en-US" altLang="zh-TW" dirty="0" smtClean="0"/>
          </a:p>
          <a:p>
            <a:endParaRPr lang="zh-TW" altLang="en-US"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297" y="2059748"/>
            <a:ext cx="9280894" cy="4084652"/>
          </a:xfrm>
          <a:prstGeom prst="rect">
            <a:avLst/>
          </a:prstGeom>
        </p:spPr>
      </p:pic>
    </p:spTree>
    <p:custDataLst>
      <p:tags r:id="rId1"/>
    </p:custDataLst>
    <p:extLst>
      <p:ext uri="{BB962C8B-B14F-4D97-AF65-F5344CB8AC3E}">
        <p14:creationId xmlns:p14="http://schemas.microsoft.com/office/powerpoint/2010/main" val="206044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i$ḷíḑê"/>
        <p:cNvGrpSpPr/>
        <p:nvPr/>
      </p:nvGrpSpPr>
      <p:grpSpPr>
        <a:xfrm>
          <a:off x="0" y="0"/>
          <a:ext cx="0" cy="0"/>
          <a:chOff x="0" y="0"/>
          <a:chExt cx="0" cy="0"/>
        </a:xfrm>
      </p:grpSpPr>
      <p:sp>
        <p:nvSpPr>
          <p:cNvPr id="5" name="íšľîḑê"/>
          <p:cNvSpPr>
            <a:spLocks noGrp="1"/>
          </p:cNvSpPr>
          <p:nvPr>
            <p:ph type="title"/>
          </p:nvPr>
        </p:nvSpPr>
        <p:spPr>
          <a:xfrm>
            <a:off x="4751615" y="3380413"/>
            <a:ext cx="5419185" cy="895350"/>
          </a:xfrm>
        </p:spPr>
        <p:txBody>
          <a:bodyPr/>
          <a:lstStyle/>
          <a:p>
            <a:r>
              <a:rPr lang="en-US" altLang="zh-TW" dirty="0"/>
              <a:t>Attention</a:t>
            </a:r>
            <a:r>
              <a:rPr lang="zh-TW" altLang="en-US" dirty="0"/>
              <a:t>概念 </a:t>
            </a:r>
          </a:p>
        </p:txBody>
      </p:sp>
      <p:sp>
        <p:nvSpPr>
          <p:cNvPr id="6" name="isliḋê"/>
          <p:cNvSpPr>
            <a:spLocks noGrp="1"/>
          </p:cNvSpPr>
          <p:nvPr>
            <p:ph type="body" idx="1"/>
          </p:nvPr>
        </p:nvSpPr>
        <p:spPr>
          <a:xfrm>
            <a:off x="4752731" y="4275763"/>
            <a:ext cx="5419185" cy="1015623"/>
          </a:xfrm>
        </p:spPr>
        <p:txBody>
          <a:bodyPr/>
          <a:lstStyle/>
          <a:p>
            <a:pPr lvl="0"/>
            <a:r>
              <a:rPr lang="en-US" altLang="zh-CN" dirty="0" smtClean="0"/>
              <a:t>All you need is pay attention</a:t>
            </a:r>
            <a:endParaRPr lang="en-US" altLang="zh-CN" dirty="0"/>
          </a:p>
        </p:txBody>
      </p:sp>
      <p:sp>
        <p:nvSpPr>
          <p:cNvPr id="9" name="iṧḻiḑe">
            <a:extLst>
              <a:ext uri="{FF2B5EF4-FFF2-40B4-BE49-F238E27FC236}">
                <a16:creationId xmlns="" xmlns:p14="http://schemas.microsoft.com/office/powerpoint/2010/main" xmlns:a16="http://schemas.microsoft.com/office/drawing/2014/main" id="{04F69230-F3A6-4586-9371-A858F4763E9F}"/>
              </a:ext>
            </a:extLst>
          </p:cNvPr>
          <p:cNvSpPr txBox="1"/>
          <p:nvPr/>
        </p:nvSpPr>
        <p:spPr>
          <a:xfrm>
            <a:off x="4751615" y="1566614"/>
            <a:ext cx="2141996" cy="1862386"/>
          </a:xfrm>
          <a:prstGeom prst="rect">
            <a:avLst/>
          </a:prstGeom>
          <a:noFill/>
          <a:ln w="117475">
            <a:noFill/>
          </a:ln>
        </p:spPr>
        <p:txBody>
          <a:bodyPr wrap="none" rtlCol="0">
            <a:prstTxWarp prst="textPlain">
              <a:avLst/>
            </a:prstTxWarp>
            <a:spAutoFit/>
          </a:bodyPr>
          <a:lstStyle/>
          <a:p>
            <a:r>
              <a:rPr lang="en-US" altLang="zh-CN" spc="100" dirty="0" smtClean="0">
                <a:solidFill>
                  <a:schemeClr val="accent1"/>
                </a:solidFill>
                <a:latin typeface="Impact" panose="020B0806030902050204" pitchFamily="34" charset="0"/>
                <a:cs typeface="Arial" panose="020B0604020202020204" pitchFamily="34" charset="0"/>
              </a:rPr>
              <a:t>/</a:t>
            </a:r>
            <a:r>
              <a:rPr lang="en-US" altLang="zh-CN" sz="100" spc="100" dirty="0" smtClean="0">
                <a:solidFill>
                  <a:schemeClr val="accent1"/>
                </a:solidFill>
                <a:latin typeface="Impact" panose="020B0806030902050204" pitchFamily="34" charset="0"/>
                <a:cs typeface="Arial" panose="020B0604020202020204" pitchFamily="34" charset="0"/>
              </a:rPr>
              <a:t> </a:t>
            </a:r>
            <a:r>
              <a:rPr lang="en-US" altLang="zh-CN" spc="100" dirty="0" smtClean="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13391829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zh-CN" altLang="en-US" dirty="0"/>
              <a:t>注意力的概念</a:t>
            </a:r>
          </a:p>
        </p:txBody>
      </p:sp>
      <p:sp>
        <p:nvSpPr>
          <p:cNvPr id="5" name="內容版面配置區 4"/>
          <p:cNvSpPr>
            <a:spLocks noGrp="1"/>
          </p:cNvSpPr>
          <p:nvPr>
            <p:ph sz="quarter" idx="13"/>
          </p:nvPr>
        </p:nvSpPr>
        <p:spPr/>
        <p:txBody>
          <a:bodyPr/>
          <a:lstStyle/>
          <a:p>
            <a:r>
              <a:rPr lang="en-US" altLang="zh-TW" dirty="0"/>
              <a:t>Attention</a:t>
            </a:r>
            <a:r>
              <a:rPr lang="zh-TW" altLang="en-US" dirty="0"/>
              <a:t>機制跟人類翻譯文章時候的思路有些類似，即將注意力關注於我們翻譯部分對應的上下文</a:t>
            </a:r>
            <a:r>
              <a:rPr lang="zh-TW" altLang="en-US" dirty="0" smtClean="0"/>
              <a:t>。</a:t>
            </a:r>
            <a:endParaRPr lang="zh-TW" altLang="en-US" dirty="0"/>
          </a:p>
          <a:p>
            <a:r>
              <a:rPr lang="zh-TW" altLang="en-US" dirty="0"/>
              <a:t>同樣的，</a:t>
            </a:r>
            <a:r>
              <a:rPr lang="en-US" altLang="zh-TW" dirty="0"/>
              <a:t>Attention</a:t>
            </a:r>
            <a:r>
              <a:rPr lang="zh-TW" altLang="en-US" dirty="0"/>
              <a:t>模型中，當我們翻譯當前詞語時，我們會尋找源語句中相對應的幾個詞語，並結合之前的已經翻譯的部分作出相應的</a:t>
            </a:r>
            <a:r>
              <a:rPr lang="zh-TW" altLang="en-US" dirty="0" smtClean="0"/>
              <a:t>翻譯</a:t>
            </a:r>
            <a:endParaRPr lang="en-US" altLang="zh-TW" dirty="0" smtClean="0"/>
          </a:p>
          <a:p>
            <a:endParaRPr lang="en-US" altLang="zh-TW" dirty="0" smtClean="0"/>
          </a:p>
          <a:p>
            <a:endParaRPr lang="zh-TW" altLang="en-US" dirty="0"/>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421" y="2284782"/>
            <a:ext cx="6863010" cy="3488697"/>
          </a:xfrm>
          <a:prstGeom prst="rect">
            <a:avLst/>
          </a:prstGeom>
        </p:spPr>
      </p:pic>
    </p:spTree>
    <p:custDataLst>
      <p:tags r:id="rId1"/>
    </p:custDataLst>
    <p:extLst>
      <p:ext uri="{BB962C8B-B14F-4D97-AF65-F5344CB8AC3E}">
        <p14:creationId xmlns:p14="http://schemas.microsoft.com/office/powerpoint/2010/main" val="101255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ïṡḻiḑè"/>
        <p:cNvGrpSpPr/>
        <p:nvPr/>
      </p:nvGrpSpPr>
      <p:grpSpPr>
        <a:xfrm>
          <a:off x="0" y="0"/>
          <a:ext cx="0" cy="0"/>
          <a:chOff x="0" y="0"/>
          <a:chExt cx="0" cy="0"/>
        </a:xfrm>
      </p:grpSpPr>
      <p:sp>
        <p:nvSpPr>
          <p:cNvPr id="4" name="ïṩḷidê">
            <a:extLst>
              <a:ext uri="{FF2B5EF4-FFF2-40B4-BE49-F238E27FC236}">
                <a16:creationId xmlns="" xmlns:p14="http://schemas.microsoft.com/office/powerpoint/2010/main" xmlns:a16="http://schemas.microsoft.com/office/drawing/2014/main" id="{625D0406-0787-4EE6-9393-820D5CE03187}"/>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2" name="íṣľiḑe">
            <a:extLst>
              <a:ext uri="{FF2B5EF4-FFF2-40B4-BE49-F238E27FC236}">
                <a16:creationId xmlns="" xmlns:p14="http://schemas.microsoft.com/office/powerpoint/2010/main" xmlns:a16="http://schemas.microsoft.com/office/drawing/2014/main" id="{8AC4395B-A0A0-4D81-B628-E4F9AB374736}"/>
              </a:ext>
            </a:extLst>
          </p:cNvPr>
          <p:cNvSpPr>
            <a:spLocks noGrp="1"/>
          </p:cNvSpPr>
          <p:nvPr>
            <p:ph type="title"/>
          </p:nvPr>
        </p:nvSpPr>
        <p:spPr/>
        <p:txBody>
          <a:bodyPr/>
          <a:lstStyle/>
          <a:p>
            <a:r>
              <a:rPr lang="zh-CN" altLang="en-US" dirty="0"/>
              <a:t>注意力的概念</a:t>
            </a:r>
          </a:p>
        </p:txBody>
      </p:sp>
      <p:sp>
        <p:nvSpPr>
          <p:cNvPr id="5" name="內容版面配置區 4"/>
          <p:cNvSpPr>
            <a:spLocks noGrp="1"/>
          </p:cNvSpPr>
          <p:nvPr>
            <p:ph sz="quarter" idx="13"/>
          </p:nvPr>
        </p:nvSpPr>
        <p:spPr/>
        <p:txBody>
          <a:bodyPr/>
          <a:lstStyle/>
          <a:p>
            <a:r>
              <a:rPr lang="zh-TW" altLang="en-US" dirty="0"/>
              <a:t>注意力機制（</a:t>
            </a:r>
            <a:r>
              <a:rPr lang="en-US" altLang="zh-TW" dirty="0"/>
              <a:t>Attention Mechanism</a:t>
            </a:r>
            <a:r>
              <a:rPr lang="zh-TW" altLang="en-US" dirty="0"/>
              <a:t>）的</a:t>
            </a:r>
            <a:r>
              <a:rPr lang="zh-TW" altLang="en-US" dirty="0" smtClean="0"/>
              <a:t>中心思想</a:t>
            </a:r>
            <a:endParaRPr lang="zh-TW" altLang="en-US" dirty="0"/>
          </a:p>
          <a:p>
            <a:r>
              <a:rPr lang="zh-TW" altLang="en-US" dirty="0"/>
              <a:t>與其只把 </a:t>
            </a:r>
            <a:r>
              <a:rPr lang="en-US" altLang="zh-TW" dirty="0"/>
              <a:t>Encoder </a:t>
            </a:r>
            <a:r>
              <a:rPr lang="zh-TW" altLang="en-US" dirty="0"/>
              <a:t>處理完句子產生的最後「一個」向量交給 </a:t>
            </a:r>
            <a:r>
              <a:rPr lang="en-US" altLang="zh-TW" dirty="0"/>
              <a:t>Decoder </a:t>
            </a:r>
            <a:r>
              <a:rPr lang="zh-TW" altLang="en-US" dirty="0"/>
              <a:t>並要求其從中萃取整句資訊，不如將 </a:t>
            </a:r>
            <a:r>
              <a:rPr lang="en-US" altLang="zh-TW" dirty="0"/>
              <a:t>Encoder  </a:t>
            </a:r>
            <a:r>
              <a:rPr lang="zh-TW" altLang="en-US" dirty="0"/>
              <a:t>在處理每個詞彙後所生成的「所有」輸出向量都交給 </a:t>
            </a:r>
            <a:r>
              <a:rPr lang="en-US" altLang="zh-TW" dirty="0"/>
              <a:t>Decoder</a:t>
            </a:r>
            <a:r>
              <a:rPr lang="zh-TW" altLang="en-US" dirty="0"/>
              <a:t>，讓 </a:t>
            </a:r>
            <a:r>
              <a:rPr lang="en-US" altLang="zh-TW" dirty="0"/>
              <a:t>Decoder </a:t>
            </a:r>
            <a:r>
              <a:rPr lang="zh-TW" altLang="en-US" dirty="0"/>
              <a:t>自己決定在生成新序列的時候要把「注意」放在 </a:t>
            </a:r>
            <a:r>
              <a:rPr lang="en-US" altLang="zh-TW" dirty="0"/>
              <a:t>Encoder  </a:t>
            </a:r>
            <a:r>
              <a:rPr lang="zh-TW" altLang="en-US" dirty="0"/>
              <a:t>的哪些輸出向量</a:t>
            </a:r>
            <a:r>
              <a:rPr lang="zh-TW" altLang="en-US" dirty="0" smtClean="0"/>
              <a:t>上面</a:t>
            </a:r>
            <a:endParaRPr lang="en-US" altLang="zh-TW" dirty="0" smtClean="0"/>
          </a:p>
          <a:p>
            <a:endParaRPr lang="en-US" altLang="zh-TW" dirty="0" smtClean="0"/>
          </a:p>
          <a:p>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894" y="2506071"/>
            <a:ext cx="7743612" cy="3448161"/>
          </a:xfrm>
          <a:prstGeom prst="rect">
            <a:avLst/>
          </a:prstGeom>
        </p:spPr>
      </p:pic>
    </p:spTree>
    <p:custDataLst>
      <p:tags r:id="rId1"/>
    </p:custDataLst>
    <p:extLst>
      <p:ext uri="{BB962C8B-B14F-4D97-AF65-F5344CB8AC3E}">
        <p14:creationId xmlns:p14="http://schemas.microsoft.com/office/powerpoint/2010/main" val="302219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THEME" val="#382980"/>
</p:tagLst>
</file>

<file path=ppt/tags/tag1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VECTOR" val="dde2c2de-4721-42d5-ad7a-0e7cc1010371"/>
</p:tagLst>
</file>

<file path=ppt/tags/tag2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 name="ISLIDE.VECTOR" val="#431498;#431500;"/>
</p:tagLst>
</file>

<file path=ppt/tags/tag40.xml><?xml version="1.0" encoding="utf-8"?>
<p:tagLst xmlns:a="http://schemas.openxmlformats.org/drawingml/2006/main" xmlns:r="http://schemas.openxmlformats.org/officeDocument/2006/relationships" xmlns:p="http://schemas.openxmlformats.org/presentationml/2006/main">
  <p:tag name="ISLIDE.THEME" val="https://www.islide.cc;"/>
  <p:tag name="ISLIDE.VECTOR" val="#379133;"/>
</p:tagLst>
</file>

<file path=ppt/tags/tag41.xml><?xml version="1.0" encoding="utf-8"?>
<p:tagLst xmlns:a="http://schemas.openxmlformats.org/drawingml/2006/main" xmlns:r="http://schemas.openxmlformats.org/officeDocument/2006/relationships" xmlns:p="http://schemas.openxmlformats.org/presentationml/2006/main">
  <p:tag name="ISLIDE.VECTOR" val="0faae1e5-443b-4bd8-857c-6457c0133495"/>
</p:tagLst>
</file>

<file path=ppt/tags/tag42.xml><?xml version="1.0" encoding="utf-8"?>
<p:tagLst xmlns:a="http://schemas.openxmlformats.org/drawingml/2006/main" xmlns:r="http://schemas.openxmlformats.org/officeDocument/2006/relationships" xmlns:p="http://schemas.openxmlformats.org/presentationml/2006/main">
  <p:tag name="ISLIDE.THEME" val="https://www.islide.cc;"/>
  <p:tag name="ISLIDE.VECTOR" val="#379133;"/>
</p:tagLst>
</file>

<file path=ppt/tags/tag43.xml><?xml version="1.0" encoding="utf-8"?>
<p:tagLst xmlns:a="http://schemas.openxmlformats.org/drawingml/2006/main" xmlns:r="http://schemas.openxmlformats.org/officeDocument/2006/relationships" xmlns:p="http://schemas.openxmlformats.org/presentationml/2006/main">
  <p:tag name="ISLIDE.THEME" val="https://www.islide.cc;"/>
  <p:tag name="ISLIDE.VECTOR" val="#379133;"/>
</p:tagLst>
</file>

<file path=ppt/tags/tag44.xml><?xml version="1.0" encoding="utf-8"?>
<p:tagLst xmlns:a="http://schemas.openxmlformats.org/drawingml/2006/main" xmlns:r="http://schemas.openxmlformats.org/officeDocument/2006/relationships" xmlns:p="http://schemas.openxmlformats.org/presentationml/2006/main">
  <p:tag name="ISLIDE.THEME" val="https://www.islide.cc;"/>
  <p:tag name="ISLIDE.VECTOR" val="#379133;"/>
</p:tagLst>
</file>

<file path=ppt/tags/tag45.xml><?xml version="1.0" encoding="utf-8"?>
<p:tagLst xmlns:a="http://schemas.openxmlformats.org/drawingml/2006/main" xmlns:r="http://schemas.openxmlformats.org/officeDocument/2006/relationships" xmlns:p="http://schemas.openxmlformats.org/presentationml/2006/main">
  <p:tag name="ISLIDE.VECTOR" val="#308566;"/>
</p:tagLst>
</file>

<file path=ppt/tags/tag46.xml><?xml version="1.0" encoding="utf-8"?>
<p:tagLst xmlns:a="http://schemas.openxmlformats.org/drawingml/2006/main" xmlns:r="http://schemas.openxmlformats.org/officeDocument/2006/relationships" xmlns:p="http://schemas.openxmlformats.org/presentationml/2006/main">
  <p:tag name="ISLIDE.VECTOR" val="c1ca4907-58a4-4bf3-8c0c-2509acb70dc3"/>
</p:tagLst>
</file>

<file path=ppt/tags/tag4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VECTOR" val="06f6d9a9-ef99-41cd-9334-ef7ede97a841"/>
</p:tagLst>
</file>

<file path=ppt/tags/tag5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VECTOR" val="08e7e138-8b4f-426a-adac-f69d349703fd"/>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主题5">
  <a:themeElements>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themeOverride>
</file>

<file path=ppt/theme/themeOverride2.xml><?xml version="1.0" encoding="utf-8"?>
<a:themeOverride xmlns:a="http://schemas.openxmlformats.org/drawingml/2006/main">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themeOverride>
</file>

<file path=ppt/theme/themeOverride3.xml><?xml version="1.0" encoding="utf-8"?>
<a:themeOverride xmlns:a="http://schemas.openxmlformats.org/drawingml/2006/main">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themeOverride>
</file>

<file path=ppt/theme/themeOverride4.xml><?xml version="1.0" encoding="utf-8"?>
<a:themeOverride xmlns:a="http://schemas.openxmlformats.org/drawingml/2006/main">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themeOverride>
</file>

<file path=ppt/theme/themeOverride5.xml><?xml version="1.0" encoding="utf-8"?>
<a:themeOverride xmlns:a="http://schemas.openxmlformats.org/drawingml/2006/main">
  <a:clrScheme name="二月资源主题">
    <a:dk1>
      <a:srgbClr val="000000"/>
    </a:dk1>
    <a:lt1>
      <a:srgbClr val="FFFFFF"/>
    </a:lt1>
    <a:dk2>
      <a:srgbClr val="768394"/>
    </a:dk2>
    <a:lt2>
      <a:srgbClr val="F0F0F0"/>
    </a:lt2>
    <a:accent1>
      <a:srgbClr val="0E1B3D"/>
    </a:accent1>
    <a:accent2>
      <a:srgbClr val="3C4D7A"/>
    </a:accent2>
    <a:accent3>
      <a:srgbClr val="FDBE11"/>
    </a:accent3>
    <a:accent4>
      <a:srgbClr val="7F7F7F"/>
    </a:accent4>
    <a:accent5>
      <a:srgbClr val="A5A5A5"/>
    </a:accent5>
    <a:accent6>
      <a:srgbClr val="C9C9C9"/>
    </a:accent6>
    <a:hlink>
      <a:srgbClr val="A40926"/>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Yoyo</Template>
  <TotalTime>190</TotalTime>
  <Words>2872</Words>
  <Application>Microsoft Office PowerPoint</Application>
  <PresentationFormat>自訂</PresentationFormat>
  <Paragraphs>281</Paragraphs>
  <Slides>49</Slides>
  <Notes>0</Notes>
  <HiddenSlides>7</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49</vt:i4>
      </vt:variant>
    </vt:vector>
  </HeadingPairs>
  <TitlesOfParts>
    <vt:vector size="51" baseType="lpstr">
      <vt:lpstr>主题5</vt:lpstr>
      <vt:lpstr>think-cell Slide</vt:lpstr>
      <vt:lpstr>Transformer 模型 簡介</vt:lpstr>
      <vt:lpstr>PowerPoint 簡報</vt:lpstr>
      <vt:lpstr>rnn/seq2seq的問題</vt:lpstr>
      <vt:lpstr>rnn/seq2seq的問題</vt:lpstr>
      <vt:lpstr>rnn/seq2seq的問題</vt:lpstr>
      <vt:lpstr>rnn/seq2seq的問題</vt:lpstr>
      <vt:lpstr>Attention概念 </vt:lpstr>
      <vt:lpstr>注意力的概念</vt:lpstr>
      <vt:lpstr>注意力的概念</vt:lpstr>
      <vt:lpstr>注意力的概念</vt:lpstr>
      <vt:lpstr>注意力的概念</vt:lpstr>
      <vt:lpstr>注意力的概念</vt:lpstr>
      <vt:lpstr>Transformer Model</vt:lpstr>
      <vt:lpstr>Transformer</vt:lpstr>
      <vt:lpstr>Transformer - 架構</vt:lpstr>
      <vt:lpstr>Transformer - 架構</vt:lpstr>
      <vt:lpstr>Transformer - Encoder 架構</vt:lpstr>
      <vt:lpstr>Transformer - Decoder架構</vt:lpstr>
      <vt:lpstr>Transformer  - 輸入</vt:lpstr>
      <vt:lpstr>Transformer - Self-Attention</vt:lpstr>
      <vt:lpstr>Transformer - Self-Attention</vt:lpstr>
      <vt:lpstr>Transformer - Self-Attention</vt:lpstr>
      <vt:lpstr>Transformer - Self-Attention</vt:lpstr>
      <vt:lpstr>Transformer - Self-Attention</vt:lpstr>
      <vt:lpstr>Transformer - Self-Attention</vt:lpstr>
      <vt:lpstr>Transformer - Self-Attention</vt:lpstr>
      <vt:lpstr>Transformer - Multi-Head Attention</vt:lpstr>
      <vt:lpstr>Transformer - Multi-Head Attention</vt:lpstr>
      <vt:lpstr>Transformer - Multi-Head Attention</vt:lpstr>
      <vt:lpstr>Transformer - Multi-Head Attention</vt:lpstr>
      <vt:lpstr>Transformer - Positional Encoding</vt:lpstr>
      <vt:lpstr>Transformer - Positional Encoding</vt:lpstr>
      <vt:lpstr>Transformer - Decoder</vt:lpstr>
      <vt:lpstr>Transformer - Decoder</vt:lpstr>
      <vt:lpstr>Transformer – Decoder -整體解碼過程</vt:lpstr>
      <vt:lpstr>Transformer- Encoder-Decoder Attention</vt:lpstr>
      <vt:lpstr>Transformer- Masked Self-Attention</vt:lpstr>
      <vt:lpstr>Transformer- The Final Linear and Softmax Layer</vt:lpstr>
      <vt:lpstr>Transformer- The Final Linear and Softmax Layer</vt:lpstr>
      <vt:lpstr>Transformer- Feed Forward</vt:lpstr>
      <vt:lpstr>Demo</vt:lpstr>
      <vt:lpstr>THANKS An d Your Slogan Here</vt:lpstr>
      <vt:lpstr>PowerPoint 簡報</vt:lpstr>
      <vt:lpstr>PowerPoint 簡報</vt:lpstr>
      <vt:lpstr>PowerPoint 簡報</vt:lpstr>
      <vt:lpstr>PowerPoint 簡報</vt:lpstr>
      <vt:lpstr>PowerPoint 簡報</vt:lpstr>
      <vt:lpstr>PowerPoint 簡報</vt:lpstr>
      <vt:lpstr>PowerPoint 簡報</vt:lpstr>
    </vt:vector>
  </TitlesOfParts>
  <Manager>iSlide</Manager>
  <Company>iSlide</Company>
  <LinksUpToDate>false</LinksUpToDate>
  <SharedDoc>false</SharedDoc>
  <HyperlinkBase>https://www.islide.cc</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Yoyo</dc:creator>
  <cp:lastModifiedBy>bihjbhujnujmuiju</cp:lastModifiedBy>
  <cp:revision>45</cp:revision>
  <cp:lastPrinted>2020-03-15T16:00:00Z</cp:lastPrinted>
  <dcterms:created xsi:type="dcterms:W3CDTF">2020-03-15T16:00:00Z</dcterms:created>
  <dcterms:modified xsi:type="dcterms:W3CDTF">2020-12-01T02:32:44Z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